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7" r:id="rId2"/>
    <p:sldId id="288" r:id="rId3"/>
    <p:sldId id="272" r:id="rId4"/>
    <p:sldId id="273" r:id="rId5"/>
    <p:sldId id="274" r:id="rId6"/>
    <p:sldId id="275" r:id="rId7"/>
    <p:sldId id="276" r:id="rId8"/>
    <p:sldId id="277" r:id="rId9"/>
    <p:sldId id="289" r:id="rId10"/>
    <p:sldId id="290" r:id="rId11"/>
    <p:sldId id="293" r:id="rId12"/>
    <p:sldId id="291" r:id="rId13"/>
    <p:sldId id="292" r:id="rId14"/>
    <p:sldId id="294" r:id="rId15"/>
    <p:sldId id="295" r:id="rId16"/>
    <p:sldId id="297" r:id="rId17"/>
    <p:sldId id="299" r:id="rId18"/>
    <p:sldId id="298" r:id="rId19"/>
    <p:sldId id="300" r:id="rId20"/>
    <p:sldId id="301" r:id="rId21"/>
    <p:sldId id="30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E7E"/>
    <a:srgbClr val="CE5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95439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3E720-A78B-496F-9D96-D522E4A3D9D7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ACD18-DFCA-458E-A92C-0DDEEB3AA2B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8381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F723-56D3-4094-9543-BB7B794CB0C7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2CF9-D57C-4F27-BE42-AB83205CE8E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6126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F723-56D3-4094-9543-BB7B794CB0C7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2CF9-D57C-4F27-BE42-AB83205CE8E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4988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F723-56D3-4094-9543-BB7B794CB0C7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2CF9-D57C-4F27-BE42-AB83205CE8E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64257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2" y="4005065"/>
            <a:ext cx="5376597" cy="15361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lvl="0"/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184" y="5541235"/>
            <a:ext cx="537659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7708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5400000">
            <a:off x="3048141" y="-531242"/>
            <a:ext cx="1776196" cy="787247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8147"/>
            <a:ext cx="5711957" cy="63143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529581"/>
            <a:ext cx="5711957" cy="384043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6144288" y="2636912"/>
            <a:ext cx="1536171" cy="1536171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9863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F723-56D3-4094-9543-BB7B794CB0C7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2CF9-D57C-4F27-BE42-AB83205CE8E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3136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F723-56D3-4094-9543-BB7B794CB0C7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2CF9-D57C-4F27-BE42-AB83205CE8E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0293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F723-56D3-4094-9543-BB7B794CB0C7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2CF9-D57C-4F27-BE42-AB83205CE8E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0911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F723-56D3-4094-9543-BB7B794CB0C7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2CF9-D57C-4F27-BE42-AB83205CE8E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9649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F723-56D3-4094-9543-BB7B794CB0C7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2CF9-D57C-4F27-BE42-AB83205CE8E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0507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F723-56D3-4094-9543-BB7B794CB0C7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2CF9-D57C-4F27-BE42-AB83205CE8E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8071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F723-56D3-4094-9543-BB7B794CB0C7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2CF9-D57C-4F27-BE42-AB83205CE8E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1688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F723-56D3-4094-9543-BB7B794CB0C7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2CF9-D57C-4F27-BE42-AB83205CE8E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1994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4F723-56D3-4094-9543-BB7B794CB0C7}" type="datetimeFigureOut">
              <a:rPr lang="en-MY" smtClean="0"/>
              <a:t>30/8/2018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62CF9-D57C-4F27-BE42-AB83205CE8E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3603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kkm.gov.m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8807" y="4389105"/>
            <a:ext cx="5376597" cy="1536172"/>
          </a:xfrm>
        </p:spPr>
        <p:txBody>
          <a:bodyPr>
            <a:normAutofit/>
          </a:bodyPr>
          <a:lstStyle/>
          <a:p>
            <a:pPr lvl="0"/>
            <a:r>
              <a:rPr lang="en-US" altLang="ko-KR" b="1" dirty="0" smtClean="0">
                <a:ea typeface="맑은 고딕" pitchFamily="50" charset="-127"/>
              </a:rPr>
              <a:t>MANUAL PENGGUNA</a:t>
            </a:r>
            <a:endParaRPr lang="en-US" altLang="ko-KR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27184" y="5541235"/>
            <a:ext cx="6048869" cy="76808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dirty="0" smtClean="0"/>
              <a:t>SISTEM KREDIT KEMAHIRAN MALAYSIA (SKKM)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dirty="0" smtClean="0"/>
              <a:t>https://www.skkm.gov.my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328366" y="6505302"/>
            <a:ext cx="1789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Dikemaskini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pada</a:t>
            </a:r>
            <a:r>
              <a:rPr lang="en-US" sz="1000" dirty="0" smtClean="0">
                <a:solidFill>
                  <a:schemeClr val="bg1"/>
                </a:solidFill>
              </a:rPr>
              <a:t> : 30-08-2018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7065" y="492265"/>
            <a:ext cx="9844446" cy="338554"/>
          </a:xfrm>
          <a:prstGeom prst="rect">
            <a:avLst/>
          </a:prstGeom>
          <a:solidFill>
            <a:srgbClr val="CE5A65"/>
          </a:solidFill>
        </p:spPr>
        <p:txBody>
          <a:bodyPr wrap="square" rtlCol="0" anchor="ctr">
            <a:spAutoFit/>
          </a:bodyPr>
          <a:lstStyle/>
          <a:p>
            <a:r>
              <a:rPr lang="en-MY" sz="1600" b="1" dirty="0" smtClean="0"/>
              <a:t>LAMAN </a:t>
            </a:r>
            <a:r>
              <a:rPr lang="en-MY" sz="1600" b="1" dirty="0" smtClean="0"/>
              <a:t>UTAMA MODUL PENGGUNA</a:t>
            </a:r>
            <a:endParaRPr lang="en-MY" sz="16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123692" y="1063594"/>
            <a:ext cx="9857819" cy="5014989"/>
            <a:chOff x="643369" y="667405"/>
            <a:chExt cx="6855101" cy="2048361"/>
          </a:xfrm>
        </p:grpSpPr>
        <p:sp>
          <p:nvSpPr>
            <p:cNvPr id="4" name="Freeform 3"/>
            <p:cNvSpPr/>
            <p:nvPr/>
          </p:nvSpPr>
          <p:spPr>
            <a:xfrm>
              <a:off x="643369" y="669464"/>
              <a:ext cx="829598" cy="316048"/>
            </a:xfrm>
            <a:custGeom>
              <a:avLst/>
              <a:gdLst>
                <a:gd name="connsiteX0" fmla="*/ 0 w 798249"/>
                <a:gd name="connsiteY0" fmla="*/ 0 h 376200"/>
                <a:gd name="connsiteX1" fmla="*/ 798249 w 798249"/>
                <a:gd name="connsiteY1" fmla="*/ 0 h 376200"/>
                <a:gd name="connsiteX2" fmla="*/ 798249 w 798249"/>
                <a:gd name="connsiteY2" fmla="*/ 376200 h 376200"/>
                <a:gd name="connsiteX3" fmla="*/ 0 w 798249"/>
                <a:gd name="connsiteY3" fmla="*/ 376200 h 376200"/>
                <a:gd name="connsiteX4" fmla="*/ 0 w 798249"/>
                <a:gd name="connsiteY4" fmla="*/ 0 h 3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249" h="376200">
                  <a:moveTo>
                    <a:pt x="0" y="0"/>
                  </a:moveTo>
                  <a:lnTo>
                    <a:pt x="798249" y="0"/>
                  </a:lnTo>
                  <a:lnTo>
                    <a:pt x="798249" y="376200"/>
                  </a:lnTo>
                  <a:lnTo>
                    <a:pt x="0" y="376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30480" rIns="85344" bIns="3048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600" b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AKAUN</a:t>
              </a:r>
              <a:endParaRPr lang="en-US" sz="1600" b="1" kern="1200" dirty="0"/>
            </a:p>
          </p:txBody>
        </p:sp>
        <p:sp>
          <p:nvSpPr>
            <p:cNvPr id="5" name="Left Brace 4"/>
            <p:cNvSpPr/>
            <p:nvPr/>
          </p:nvSpPr>
          <p:spPr>
            <a:xfrm>
              <a:off x="1508059" y="699541"/>
              <a:ext cx="399644" cy="255895"/>
            </a:xfrm>
            <a:prstGeom prst="leftBrace">
              <a:avLst>
                <a:gd name="adj1" fmla="val 35000"/>
                <a:gd name="adj2" fmla="val 50000"/>
              </a:avLst>
            </a:prstGeom>
            <a:ln w="28575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2055003" y="667405"/>
              <a:ext cx="5435163" cy="320168"/>
            </a:xfrm>
            <a:custGeom>
              <a:avLst/>
              <a:gdLst>
                <a:gd name="connsiteX0" fmla="*/ 0 w 5435163"/>
                <a:gd name="connsiteY0" fmla="*/ 0 h 320168"/>
                <a:gd name="connsiteX1" fmla="*/ 5435163 w 5435163"/>
                <a:gd name="connsiteY1" fmla="*/ 0 h 320168"/>
                <a:gd name="connsiteX2" fmla="*/ 5435163 w 5435163"/>
                <a:gd name="connsiteY2" fmla="*/ 320168 h 320168"/>
                <a:gd name="connsiteX3" fmla="*/ 0 w 5435163"/>
                <a:gd name="connsiteY3" fmla="*/ 320168 h 320168"/>
                <a:gd name="connsiteX4" fmla="*/ 0 w 5435163"/>
                <a:gd name="connsiteY4" fmla="*/ 0 h 32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5163" h="320168">
                  <a:moveTo>
                    <a:pt x="0" y="0"/>
                  </a:moveTo>
                  <a:lnTo>
                    <a:pt x="5435163" y="0"/>
                  </a:lnTo>
                  <a:lnTo>
                    <a:pt x="5435163" y="320168"/>
                  </a:lnTo>
                  <a:lnTo>
                    <a:pt x="0" y="320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7E7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285750" lvl="1" indent="-2857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mengemaskini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maklumat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pengguna</a:t>
              </a:r>
              <a:endParaRPr lang="en-US" sz="16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643369" y="1325745"/>
              <a:ext cx="829598" cy="376200"/>
            </a:xfrm>
            <a:custGeom>
              <a:avLst/>
              <a:gdLst>
                <a:gd name="connsiteX0" fmla="*/ 0 w 827683"/>
                <a:gd name="connsiteY0" fmla="*/ 0 h 376200"/>
                <a:gd name="connsiteX1" fmla="*/ 827683 w 827683"/>
                <a:gd name="connsiteY1" fmla="*/ 0 h 376200"/>
                <a:gd name="connsiteX2" fmla="*/ 827683 w 827683"/>
                <a:gd name="connsiteY2" fmla="*/ 376200 h 376200"/>
                <a:gd name="connsiteX3" fmla="*/ 0 w 827683"/>
                <a:gd name="connsiteY3" fmla="*/ 376200 h 376200"/>
                <a:gd name="connsiteX4" fmla="*/ 0 w 827683"/>
                <a:gd name="connsiteY4" fmla="*/ 0 h 3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7683" h="376200">
                  <a:moveTo>
                    <a:pt x="0" y="0"/>
                  </a:moveTo>
                  <a:lnTo>
                    <a:pt x="827683" y="0"/>
                  </a:lnTo>
                  <a:lnTo>
                    <a:pt x="827683" y="376200"/>
                  </a:lnTo>
                  <a:lnTo>
                    <a:pt x="0" y="376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30480" rIns="85344" bIns="3048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600" b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PROFIL</a:t>
              </a:r>
              <a:endParaRPr lang="en-US" sz="1600" b="1" kern="1200" dirty="0"/>
            </a:p>
          </p:txBody>
        </p:sp>
        <p:sp>
          <p:nvSpPr>
            <p:cNvPr id="8" name="Left Brace 7"/>
            <p:cNvSpPr/>
            <p:nvPr/>
          </p:nvSpPr>
          <p:spPr>
            <a:xfrm>
              <a:off x="1524934" y="1131593"/>
              <a:ext cx="399644" cy="835870"/>
            </a:xfrm>
            <a:prstGeom prst="leftBrace">
              <a:avLst>
                <a:gd name="adj1" fmla="val 35000"/>
                <a:gd name="adj2" fmla="val 50000"/>
              </a:avLst>
            </a:prstGeom>
            <a:ln w="28575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2063008" y="1044093"/>
              <a:ext cx="5435163" cy="1035231"/>
            </a:xfrm>
            <a:custGeom>
              <a:avLst/>
              <a:gdLst>
                <a:gd name="connsiteX0" fmla="*/ 0 w 5435163"/>
                <a:gd name="connsiteY0" fmla="*/ 0 h 987525"/>
                <a:gd name="connsiteX1" fmla="*/ 5435163 w 5435163"/>
                <a:gd name="connsiteY1" fmla="*/ 0 h 987525"/>
                <a:gd name="connsiteX2" fmla="*/ 5435163 w 5435163"/>
                <a:gd name="connsiteY2" fmla="*/ 987525 h 987525"/>
                <a:gd name="connsiteX3" fmla="*/ 0 w 5435163"/>
                <a:gd name="connsiteY3" fmla="*/ 987525 h 987525"/>
                <a:gd name="connsiteX4" fmla="*/ 0 w 5435163"/>
                <a:gd name="connsiteY4" fmla="*/ 0 h 9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5163" h="987525">
                  <a:moveTo>
                    <a:pt x="0" y="0"/>
                  </a:moveTo>
                  <a:lnTo>
                    <a:pt x="5435163" y="0"/>
                  </a:lnTo>
                  <a:lnTo>
                    <a:pt x="5435163" y="987525"/>
                  </a:lnTo>
                  <a:lnTo>
                    <a:pt x="0" y="987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7E7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285750" lvl="1" indent="-285750" algn="l" defTabSz="5334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mengemaskini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memaparkan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maklumat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berkaitan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</a:t>
              </a:r>
              <a:endParaRPr lang="en-US" sz="1600" kern="1200" dirty="0"/>
            </a:p>
            <a:p>
              <a:pPr marL="285750" lvl="2" indent="-171450" algn="l" defTabSz="5334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Pekerjaan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Dan </a:t>
              </a: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Pengalaman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</a:p>
            <a:p>
              <a:pPr marL="285750" lvl="2" indent="-171450" algn="l" defTabSz="5334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Maklumat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Kursus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Induksi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endParaRPr lang="en-US" altLang="ko-KR" sz="1600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285750" lvl="2" indent="-171450" algn="l" defTabSz="5334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Maklumat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Sijil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Kemahiran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Malaysia -SKM (</a:t>
              </a: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Termasuk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VTO/E/M), </a:t>
              </a:r>
              <a:endParaRPr lang="en-US" altLang="ko-KR" sz="1600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285750" lvl="2" indent="-171450" algn="l" defTabSz="5334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Maklumat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Teknik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Mengajar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; </a:t>
              </a: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600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285750" lvl="2" indent="-171450" algn="l" defTabSz="5334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Maklumat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Akademik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</a:t>
              </a: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Termasuk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Kelayakan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Kemahiran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Lain)</a:t>
              </a:r>
              <a:endParaRPr lang="en-US" altLang="ko-KR" sz="1600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43369" y="2029312"/>
              <a:ext cx="1032188" cy="376200"/>
            </a:xfrm>
            <a:custGeom>
              <a:avLst/>
              <a:gdLst>
                <a:gd name="connsiteX0" fmla="*/ 0 w 840372"/>
                <a:gd name="connsiteY0" fmla="*/ 0 h 376200"/>
                <a:gd name="connsiteX1" fmla="*/ 840372 w 840372"/>
                <a:gd name="connsiteY1" fmla="*/ 0 h 376200"/>
                <a:gd name="connsiteX2" fmla="*/ 840372 w 840372"/>
                <a:gd name="connsiteY2" fmla="*/ 376200 h 376200"/>
                <a:gd name="connsiteX3" fmla="*/ 0 w 840372"/>
                <a:gd name="connsiteY3" fmla="*/ 376200 h 376200"/>
                <a:gd name="connsiteX4" fmla="*/ 0 w 840372"/>
                <a:gd name="connsiteY4" fmla="*/ 0 h 3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0372" h="376200">
                  <a:moveTo>
                    <a:pt x="0" y="0"/>
                  </a:moveTo>
                  <a:lnTo>
                    <a:pt x="840372" y="0"/>
                  </a:lnTo>
                  <a:lnTo>
                    <a:pt x="840372" y="376200"/>
                  </a:lnTo>
                  <a:lnTo>
                    <a:pt x="0" y="376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30480" rIns="85344" bIns="3048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600" b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PERSONEL</a:t>
              </a:r>
              <a:endParaRPr lang="en-US" sz="1600" b="1" kern="1200" dirty="0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1547664" y="2139701"/>
              <a:ext cx="415154" cy="199863"/>
            </a:xfrm>
            <a:prstGeom prst="leftBrace">
              <a:avLst>
                <a:gd name="adj1" fmla="val 35000"/>
                <a:gd name="adj2" fmla="val 50000"/>
              </a:avLst>
            </a:prstGeom>
            <a:ln w="28575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2062709" y="2132560"/>
              <a:ext cx="5435761" cy="207004"/>
            </a:xfrm>
            <a:custGeom>
              <a:avLst/>
              <a:gdLst>
                <a:gd name="connsiteX0" fmla="*/ 0 w 5435761"/>
                <a:gd name="connsiteY0" fmla="*/ 0 h 276631"/>
                <a:gd name="connsiteX1" fmla="*/ 5435761 w 5435761"/>
                <a:gd name="connsiteY1" fmla="*/ 0 h 276631"/>
                <a:gd name="connsiteX2" fmla="*/ 5435761 w 5435761"/>
                <a:gd name="connsiteY2" fmla="*/ 276631 h 276631"/>
                <a:gd name="connsiteX3" fmla="*/ 0 w 5435761"/>
                <a:gd name="connsiteY3" fmla="*/ 276631 h 276631"/>
                <a:gd name="connsiteX4" fmla="*/ 0 w 5435761"/>
                <a:gd name="connsiteY4" fmla="*/ 0 h 276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5761" h="276631">
                  <a:moveTo>
                    <a:pt x="0" y="0"/>
                  </a:moveTo>
                  <a:lnTo>
                    <a:pt x="5435761" y="0"/>
                  </a:lnTo>
                  <a:lnTo>
                    <a:pt x="5435761" y="276631"/>
                  </a:lnTo>
                  <a:lnTo>
                    <a:pt x="0" y="2766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7E7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285750" lvl="1" indent="-2857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Semakan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Rekod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Personel</a:t>
              </a:r>
              <a:endParaRPr lang="en-US" sz="16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74718" y="2483583"/>
              <a:ext cx="827576" cy="232183"/>
            </a:xfrm>
            <a:custGeom>
              <a:avLst/>
              <a:gdLst>
                <a:gd name="connsiteX0" fmla="*/ 0 w 962743"/>
                <a:gd name="connsiteY0" fmla="*/ 0 h 232183"/>
                <a:gd name="connsiteX1" fmla="*/ 962743 w 962743"/>
                <a:gd name="connsiteY1" fmla="*/ 0 h 232183"/>
                <a:gd name="connsiteX2" fmla="*/ 962743 w 962743"/>
                <a:gd name="connsiteY2" fmla="*/ 232183 h 232183"/>
                <a:gd name="connsiteX3" fmla="*/ 0 w 962743"/>
                <a:gd name="connsiteY3" fmla="*/ 232183 h 232183"/>
                <a:gd name="connsiteX4" fmla="*/ 0 w 962743"/>
                <a:gd name="connsiteY4" fmla="*/ 0 h 23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43" h="232183">
                  <a:moveTo>
                    <a:pt x="0" y="0"/>
                  </a:moveTo>
                  <a:lnTo>
                    <a:pt x="962743" y="0"/>
                  </a:lnTo>
                  <a:lnTo>
                    <a:pt x="962743" y="232183"/>
                  </a:lnTo>
                  <a:lnTo>
                    <a:pt x="0" y="2321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30480" rIns="85344" bIns="30480" numCol="1" spcCol="1270" anchor="ctr" anchorCtr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1600" b="1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PPT</a:t>
              </a:r>
              <a:endParaRPr lang="en-US" sz="1600" b="1" kern="1200" dirty="0"/>
            </a:p>
          </p:txBody>
        </p:sp>
        <p:sp>
          <p:nvSpPr>
            <p:cNvPr id="14" name="Left Brace 13"/>
            <p:cNvSpPr/>
            <p:nvPr/>
          </p:nvSpPr>
          <p:spPr>
            <a:xfrm>
              <a:off x="1547664" y="2423767"/>
              <a:ext cx="399644" cy="232179"/>
            </a:xfrm>
            <a:prstGeom prst="leftBrace">
              <a:avLst>
                <a:gd name="adj1" fmla="val 35000"/>
                <a:gd name="adj2" fmla="val 50000"/>
              </a:avLst>
            </a:prstGeom>
            <a:ln w="28575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2063306" y="2411576"/>
              <a:ext cx="5435163" cy="243421"/>
            </a:xfrm>
            <a:custGeom>
              <a:avLst/>
              <a:gdLst>
                <a:gd name="connsiteX0" fmla="*/ 0 w 5435163"/>
                <a:gd name="connsiteY0" fmla="*/ 0 h 376200"/>
                <a:gd name="connsiteX1" fmla="*/ 5435163 w 5435163"/>
                <a:gd name="connsiteY1" fmla="*/ 0 h 376200"/>
                <a:gd name="connsiteX2" fmla="*/ 5435163 w 5435163"/>
                <a:gd name="connsiteY2" fmla="*/ 376200 h 376200"/>
                <a:gd name="connsiteX3" fmla="*/ 0 w 5435163"/>
                <a:gd name="connsiteY3" fmla="*/ 376200 h 376200"/>
                <a:gd name="connsiteX4" fmla="*/ 0 w 5435163"/>
                <a:gd name="connsiteY4" fmla="*/ 0 h 3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5163" h="376200">
                  <a:moveTo>
                    <a:pt x="0" y="0"/>
                  </a:moveTo>
                  <a:lnTo>
                    <a:pt x="5435163" y="0"/>
                  </a:lnTo>
                  <a:lnTo>
                    <a:pt x="5435163" y="376200"/>
                  </a:lnTo>
                  <a:lnTo>
                    <a:pt x="0" y="376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7E7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285750" lvl="1" indent="-2857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mengemaskini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kern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maklumat</a:t>
              </a:r>
              <a:r>
                <a:rPr lang="en-US" altLang="ko-KR" sz="16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PPT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34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28649" y="461728"/>
            <a:ext cx="10300607" cy="5529769"/>
          </a:xfr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MY" sz="2000" dirty="0" err="1" smtClean="0"/>
              <a:t>Klik</a:t>
            </a:r>
            <a:r>
              <a:rPr lang="en-MY" sz="2000" dirty="0" smtClean="0"/>
              <a:t> </a:t>
            </a:r>
            <a:r>
              <a:rPr lang="en-MY" sz="2000" b="1" dirty="0" smtClean="0">
                <a:solidFill>
                  <a:srgbClr val="0070C0"/>
                </a:solidFill>
              </a:rPr>
              <a:t>PROFILE</a:t>
            </a:r>
            <a:r>
              <a:rPr lang="en-MY" sz="2000" dirty="0" smtClean="0"/>
              <a:t> </a:t>
            </a:r>
            <a:r>
              <a:rPr lang="en-MY" sz="2000" dirty="0" err="1" smtClean="0"/>
              <a:t>untuk</a:t>
            </a:r>
            <a:r>
              <a:rPr lang="en-MY" sz="2000" dirty="0" smtClean="0"/>
              <a:t> </a:t>
            </a:r>
            <a:r>
              <a:rPr lang="en-MY" sz="2000" dirty="0" err="1" smtClean="0"/>
              <a:t>kemaskini</a:t>
            </a:r>
            <a:r>
              <a:rPr lang="en-MY" sz="2000" dirty="0" smtClean="0"/>
              <a:t> </a:t>
            </a:r>
            <a:r>
              <a:rPr lang="en-MY" sz="2000" dirty="0" err="1" smtClean="0"/>
              <a:t>maklumat</a:t>
            </a:r>
            <a:r>
              <a:rPr lang="en-MY" sz="2000" dirty="0" smtClean="0"/>
              <a:t> </a:t>
            </a:r>
            <a:r>
              <a:rPr lang="en-MY" sz="2000" dirty="0" err="1" smtClean="0"/>
              <a:t>pengguna</a:t>
            </a:r>
            <a:endParaRPr lang="en-MY" sz="2000" dirty="0" smtClean="0"/>
          </a:p>
          <a:p>
            <a:endParaRPr lang="en-MY" dirty="0"/>
          </a:p>
        </p:txBody>
      </p:sp>
      <p:grpSp>
        <p:nvGrpSpPr>
          <p:cNvPr id="8" name="Group 7"/>
          <p:cNvGrpSpPr/>
          <p:nvPr/>
        </p:nvGrpSpPr>
        <p:grpSpPr>
          <a:xfrm>
            <a:off x="785407" y="1211659"/>
            <a:ext cx="10616649" cy="4806446"/>
            <a:chOff x="628650" y="854606"/>
            <a:chExt cx="10616649" cy="48064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7584" t="17531" r="12052" b="26973"/>
            <a:stretch/>
          </p:blipFill>
          <p:spPr>
            <a:xfrm>
              <a:off x="628650" y="951047"/>
              <a:ext cx="10616649" cy="4710005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8569644" y="3300217"/>
              <a:ext cx="922308" cy="40509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MY" sz="135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8116389" y="3622766"/>
              <a:ext cx="453255" cy="1911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857787" y="3813946"/>
              <a:ext cx="34863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200" dirty="0" err="1"/>
                <a:t>Klik</a:t>
              </a:r>
              <a:r>
                <a:rPr lang="en-MY" sz="1200" dirty="0"/>
                <a:t> </a:t>
              </a:r>
              <a:r>
                <a:rPr lang="en-MY" sz="1200" dirty="0" err="1"/>
                <a:t>untuk</a:t>
              </a:r>
              <a:r>
                <a:rPr lang="en-MY" sz="1200" dirty="0"/>
                <a:t> </a:t>
              </a:r>
              <a:r>
                <a:rPr lang="en-MY" sz="1200" dirty="0" err="1"/>
                <a:t>kemaskini</a:t>
              </a:r>
              <a:r>
                <a:rPr lang="en-MY" sz="1200" dirty="0"/>
                <a:t> </a:t>
              </a:r>
              <a:r>
                <a:rPr lang="en-MY" sz="1200" dirty="0" err="1"/>
                <a:t>maklumat</a:t>
              </a:r>
              <a:r>
                <a:rPr lang="en-MY" sz="1200" dirty="0"/>
                <a:t> </a:t>
              </a:r>
              <a:r>
                <a:rPr lang="en-MY" sz="1200" dirty="0" err="1"/>
                <a:t>pengguna</a:t>
              </a:r>
              <a:endParaRPr lang="en-MY" sz="12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8712773" y="854606"/>
              <a:ext cx="2216483" cy="52909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MY" sz="1350"/>
            </a:p>
          </p:txBody>
        </p:sp>
      </p:grpSp>
    </p:spTree>
    <p:extLst>
      <p:ext uri="{BB962C8B-B14F-4D97-AF65-F5344CB8AC3E}">
        <p14:creationId xmlns:p14="http://schemas.microsoft.com/office/powerpoint/2010/main" val="41250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186" y="469847"/>
            <a:ext cx="966520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dirty="0" err="1"/>
              <a:t>Klik</a:t>
            </a:r>
            <a:r>
              <a:rPr lang="en-MY" dirty="0"/>
              <a:t> </a:t>
            </a:r>
            <a:r>
              <a:rPr lang="en-MY" dirty="0" err="1"/>
              <a:t>pada</a:t>
            </a:r>
            <a:r>
              <a:rPr lang="en-MY" dirty="0"/>
              <a:t> </a:t>
            </a:r>
            <a:r>
              <a:rPr lang="en-MY" b="1" dirty="0">
                <a:solidFill>
                  <a:srgbClr val="0070C0"/>
                </a:solidFill>
              </a:rPr>
              <a:t>AKAUN</a:t>
            </a:r>
            <a:r>
              <a:rPr lang="en-MY" dirty="0"/>
              <a:t>, </a:t>
            </a:r>
            <a:r>
              <a:rPr lang="en-MY" dirty="0" err="1"/>
              <a:t>skrin</a:t>
            </a:r>
            <a:r>
              <a:rPr lang="en-MY" dirty="0"/>
              <a:t> </a:t>
            </a:r>
            <a:r>
              <a:rPr lang="en-MY" dirty="0" err="1"/>
              <a:t>memaparkan</a:t>
            </a:r>
            <a:r>
              <a:rPr lang="en-MY" dirty="0"/>
              <a:t> </a:t>
            </a:r>
            <a:r>
              <a:rPr lang="en-MY" dirty="0" err="1"/>
              <a:t>profil</a:t>
            </a:r>
            <a:r>
              <a:rPr lang="en-MY" dirty="0"/>
              <a:t> </a:t>
            </a:r>
            <a:r>
              <a:rPr lang="en-MY" dirty="0" err="1"/>
              <a:t>pengguna</a:t>
            </a:r>
            <a:endParaRPr lang="en-MY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dirty="0" err="1"/>
              <a:t>Klik</a:t>
            </a:r>
            <a:r>
              <a:rPr lang="en-MY" dirty="0"/>
              <a:t> </a:t>
            </a:r>
            <a:r>
              <a:rPr lang="en-MY" dirty="0" err="1"/>
              <a:t>butang</a:t>
            </a:r>
            <a:r>
              <a:rPr lang="en-MY" dirty="0"/>
              <a:t> </a:t>
            </a:r>
            <a:r>
              <a:rPr lang="en-MY" b="1" dirty="0">
                <a:solidFill>
                  <a:srgbClr val="0070C0"/>
                </a:solidFill>
              </a:rPr>
              <a:t>UPLOAD GAMBAR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memuatnaik</a:t>
            </a:r>
            <a:r>
              <a:rPr lang="en-MY" dirty="0"/>
              <a:t> </a:t>
            </a:r>
            <a:r>
              <a:rPr lang="en-MY" dirty="0" err="1"/>
              <a:t>gambar</a:t>
            </a:r>
            <a:r>
              <a:rPr lang="en-MY" dirty="0"/>
              <a:t> </a:t>
            </a:r>
            <a:r>
              <a:rPr lang="en-MY" dirty="0" err="1"/>
              <a:t>profil</a:t>
            </a:r>
            <a:endParaRPr lang="en-MY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MY" dirty="0" err="1"/>
              <a:t>Klik</a:t>
            </a:r>
            <a:r>
              <a:rPr lang="en-MY" dirty="0"/>
              <a:t> </a:t>
            </a:r>
            <a:r>
              <a:rPr lang="en-MY" dirty="0" err="1"/>
              <a:t>butang</a:t>
            </a:r>
            <a:r>
              <a:rPr lang="en-MY" dirty="0"/>
              <a:t> </a:t>
            </a:r>
            <a:r>
              <a:rPr lang="en-MY" b="1" dirty="0">
                <a:solidFill>
                  <a:srgbClr val="0070C0"/>
                </a:solidFill>
              </a:rPr>
              <a:t>PINDA </a:t>
            </a:r>
            <a:r>
              <a:rPr lang="en-MY" b="1" dirty="0" smtClean="0">
                <a:solidFill>
                  <a:srgbClr val="0070C0"/>
                </a:solidFill>
              </a:rPr>
              <a:t>PERSONEL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kemaskini</a:t>
            </a:r>
            <a:r>
              <a:rPr lang="en-MY" dirty="0"/>
              <a:t> </a:t>
            </a:r>
            <a:r>
              <a:rPr lang="en-MY" dirty="0" err="1"/>
              <a:t>maklumat</a:t>
            </a:r>
            <a:r>
              <a:rPr lang="en-MY" dirty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79152" y="1585521"/>
            <a:ext cx="9123237" cy="4531815"/>
            <a:chOff x="1279152" y="1585521"/>
            <a:chExt cx="9123237" cy="45318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8931" y="1585521"/>
              <a:ext cx="9043458" cy="4531815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279152" y="2402648"/>
              <a:ext cx="886138" cy="2847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MY" sz="1350"/>
            </a:p>
          </p:txBody>
        </p:sp>
        <p:sp>
          <p:nvSpPr>
            <p:cNvPr id="5" name="Oval 4"/>
            <p:cNvSpPr/>
            <p:nvPr/>
          </p:nvSpPr>
          <p:spPr>
            <a:xfrm>
              <a:off x="3258831" y="3161592"/>
              <a:ext cx="1074389" cy="37345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MY" sz="1350"/>
            </a:p>
          </p:txBody>
        </p:sp>
        <p:sp>
          <p:nvSpPr>
            <p:cNvPr id="6" name="Oval 5"/>
            <p:cNvSpPr/>
            <p:nvPr/>
          </p:nvSpPr>
          <p:spPr>
            <a:xfrm>
              <a:off x="7025085" y="5666158"/>
              <a:ext cx="1074389" cy="37345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MY" sz="1350"/>
            </a:p>
          </p:txBody>
        </p:sp>
      </p:grpSp>
    </p:spTree>
    <p:extLst>
      <p:ext uri="{BB962C8B-B14F-4D97-AF65-F5344CB8AC3E}">
        <p14:creationId xmlns:p14="http://schemas.microsoft.com/office/powerpoint/2010/main" val="22089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28650" y="230864"/>
            <a:ext cx="9730196" cy="5725799"/>
          </a:xfr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MY" sz="1600" dirty="0" err="1" smtClean="0"/>
              <a:t>Klik</a:t>
            </a:r>
            <a:r>
              <a:rPr lang="en-MY" sz="1600" dirty="0" smtClean="0"/>
              <a:t> </a:t>
            </a:r>
            <a:r>
              <a:rPr lang="en-MY" sz="1600" dirty="0" err="1" smtClean="0"/>
              <a:t>pada</a:t>
            </a:r>
            <a:r>
              <a:rPr lang="en-MY" sz="1600" dirty="0" smtClean="0"/>
              <a:t> </a:t>
            </a:r>
            <a:r>
              <a:rPr lang="en-MY" sz="1600" b="1" dirty="0" smtClean="0">
                <a:solidFill>
                  <a:srgbClr val="0070C0"/>
                </a:solidFill>
              </a:rPr>
              <a:t>PROFIL</a:t>
            </a:r>
            <a:r>
              <a:rPr lang="en-MY" sz="1600" dirty="0" smtClean="0"/>
              <a:t> </a:t>
            </a:r>
            <a:r>
              <a:rPr lang="en-MY" sz="1600" dirty="0" err="1" smtClean="0"/>
              <a:t>untuk</a:t>
            </a:r>
            <a:r>
              <a:rPr lang="en-MY" sz="1600" dirty="0" smtClean="0"/>
              <a:t> </a:t>
            </a:r>
            <a:r>
              <a:rPr lang="en-MY" sz="1600" dirty="0" err="1" smtClean="0"/>
              <a:t>menambah</a:t>
            </a:r>
            <a:r>
              <a:rPr lang="en-MY" sz="1600" dirty="0" smtClean="0"/>
              <a:t> </a:t>
            </a:r>
            <a:r>
              <a:rPr lang="en-MY" sz="1600" dirty="0" err="1" smtClean="0"/>
              <a:t>dan</a:t>
            </a:r>
            <a:r>
              <a:rPr lang="en-MY" sz="1600" dirty="0" smtClean="0"/>
              <a:t> </a:t>
            </a:r>
            <a:r>
              <a:rPr lang="en-MY" sz="1600" dirty="0" err="1" smtClean="0"/>
              <a:t>mengemaskini</a:t>
            </a:r>
            <a:r>
              <a:rPr lang="en-MY" sz="1600" dirty="0" smtClean="0"/>
              <a:t> </a:t>
            </a:r>
            <a:r>
              <a:rPr lang="en-MY" sz="1600" dirty="0" err="1" smtClean="0"/>
              <a:t>maklumat</a:t>
            </a:r>
            <a:r>
              <a:rPr lang="en-MY" sz="1600" dirty="0" smtClean="0"/>
              <a:t>:</a:t>
            </a:r>
          </a:p>
          <a:p>
            <a:pPr marL="642938" lvl="1" indent="-300038">
              <a:buFont typeface="+mj-lt"/>
              <a:buAutoNum type="romanLcPeriod"/>
            </a:pPr>
            <a:r>
              <a:rPr lang="en-MY" sz="1600" dirty="0" err="1" smtClean="0"/>
              <a:t>Pekerjaan</a:t>
            </a:r>
            <a:r>
              <a:rPr lang="en-MY" sz="1600" dirty="0" smtClean="0"/>
              <a:t> Dan </a:t>
            </a:r>
            <a:r>
              <a:rPr lang="en-MY" sz="1600" dirty="0" err="1" smtClean="0"/>
              <a:t>Pengalaman</a:t>
            </a:r>
            <a:r>
              <a:rPr lang="en-MY" sz="1600" dirty="0" smtClean="0"/>
              <a:t>, </a:t>
            </a:r>
          </a:p>
          <a:p>
            <a:pPr marL="642938" lvl="1" indent="-300038">
              <a:buFont typeface="+mj-lt"/>
              <a:buAutoNum type="romanLcPeriod"/>
            </a:pPr>
            <a:r>
              <a:rPr lang="en-MY" sz="1600" dirty="0" err="1" smtClean="0"/>
              <a:t>Maklumat</a:t>
            </a:r>
            <a:r>
              <a:rPr lang="en-MY" sz="1600" dirty="0" smtClean="0"/>
              <a:t> </a:t>
            </a:r>
            <a:r>
              <a:rPr lang="en-MY" sz="1600" dirty="0" err="1" smtClean="0"/>
              <a:t>Teknik</a:t>
            </a:r>
            <a:r>
              <a:rPr lang="en-MY" sz="1600" dirty="0" smtClean="0"/>
              <a:t> </a:t>
            </a:r>
            <a:r>
              <a:rPr lang="en-MY" sz="1600" dirty="0" err="1" smtClean="0"/>
              <a:t>Mengajar</a:t>
            </a:r>
            <a:r>
              <a:rPr lang="en-MY" sz="1600" dirty="0" smtClean="0"/>
              <a:t>; </a:t>
            </a:r>
            <a:r>
              <a:rPr lang="en-MY" sz="1600" dirty="0" err="1" smtClean="0"/>
              <a:t>dan</a:t>
            </a:r>
            <a:r>
              <a:rPr lang="en-MY" sz="1600" dirty="0" smtClean="0"/>
              <a:t> </a:t>
            </a:r>
          </a:p>
          <a:p>
            <a:pPr marL="642938" lvl="1" indent="-300038">
              <a:buFont typeface="+mj-lt"/>
              <a:buAutoNum type="romanLcPeriod"/>
            </a:pPr>
            <a:r>
              <a:rPr lang="en-MY" sz="1600" dirty="0" err="1" smtClean="0"/>
              <a:t>Maklumat</a:t>
            </a:r>
            <a:r>
              <a:rPr lang="en-MY" sz="1600" dirty="0" smtClean="0"/>
              <a:t> </a:t>
            </a:r>
            <a:r>
              <a:rPr lang="en-MY" sz="1600" dirty="0" err="1" smtClean="0"/>
              <a:t>Akademik</a:t>
            </a:r>
            <a:r>
              <a:rPr lang="en-MY" sz="1600" dirty="0" smtClean="0"/>
              <a:t> (</a:t>
            </a:r>
            <a:r>
              <a:rPr lang="en-MY" sz="1600" dirty="0" err="1" smtClean="0"/>
              <a:t>termasuk</a:t>
            </a:r>
            <a:r>
              <a:rPr lang="en-MY" sz="1600" dirty="0" smtClean="0"/>
              <a:t> </a:t>
            </a:r>
            <a:r>
              <a:rPr lang="en-MY" sz="1600" dirty="0" err="1" smtClean="0"/>
              <a:t>Kelayakan</a:t>
            </a:r>
            <a:r>
              <a:rPr lang="en-MY" sz="1600" dirty="0" smtClean="0"/>
              <a:t> </a:t>
            </a:r>
            <a:r>
              <a:rPr lang="en-MY" sz="1600" dirty="0" err="1" smtClean="0"/>
              <a:t>Kemahiran</a:t>
            </a:r>
            <a:r>
              <a:rPr lang="en-MY" sz="1600" dirty="0" smtClean="0"/>
              <a:t> Lain)</a:t>
            </a:r>
            <a:endParaRPr lang="en-MY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2341403" y="1547093"/>
            <a:ext cx="7482975" cy="4661630"/>
            <a:chOff x="2341403" y="1547093"/>
            <a:chExt cx="7482975" cy="46616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1403" y="1547093"/>
              <a:ext cx="7482975" cy="4661630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2341403" y="2517363"/>
              <a:ext cx="782219" cy="28181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MY" sz="1350"/>
            </a:p>
          </p:txBody>
        </p:sp>
      </p:grpSp>
    </p:spTree>
    <p:extLst>
      <p:ext uri="{BB962C8B-B14F-4D97-AF65-F5344CB8AC3E}">
        <p14:creationId xmlns:p14="http://schemas.microsoft.com/office/powerpoint/2010/main" val="12707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28649" y="346295"/>
            <a:ext cx="9643013" cy="5601013"/>
          </a:xfr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MY" sz="1600" dirty="0" err="1" smtClean="0"/>
              <a:t>Tambah</a:t>
            </a:r>
            <a:r>
              <a:rPr lang="en-MY" sz="1600" dirty="0" smtClean="0"/>
              <a:t> </a:t>
            </a:r>
            <a:r>
              <a:rPr lang="en-MY" sz="1600" dirty="0" err="1" smtClean="0"/>
              <a:t>maklumat</a:t>
            </a:r>
            <a:r>
              <a:rPr lang="en-MY" sz="1600" dirty="0" smtClean="0"/>
              <a:t> </a:t>
            </a:r>
            <a:r>
              <a:rPr lang="en-MY" sz="1600" b="1" dirty="0" smtClean="0">
                <a:solidFill>
                  <a:srgbClr val="0070C0"/>
                </a:solidFill>
              </a:rPr>
              <a:t>PEKERJAAN DAN PENGALAMAN </a:t>
            </a:r>
            <a:r>
              <a:rPr lang="en-MY" sz="1600" dirty="0" err="1" smtClean="0"/>
              <a:t>dan</a:t>
            </a:r>
            <a:r>
              <a:rPr lang="en-MY" sz="1600" dirty="0" smtClean="0"/>
              <a:t> </a:t>
            </a:r>
            <a:r>
              <a:rPr lang="en-MY" sz="1600" dirty="0" err="1" smtClean="0"/>
              <a:t>tekan</a:t>
            </a:r>
            <a:r>
              <a:rPr lang="en-MY" sz="1600" dirty="0" smtClean="0"/>
              <a:t> </a:t>
            </a:r>
            <a:r>
              <a:rPr lang="en-MY" sz="1600" dirty="0" err="1" smtClean="0"/>
              <a:t>butang</a:t>
            </a:r>
            <a:r>
              <a:rPr lang="en-MY" sz="1600" dirty="0" smtClean="0"/>
              <a:t> </a:t>
            </a:r>
            <a:r>
              <a:rPr lang="en-MY" sz="1600" i="1" dirty="0" smtClean="0"/>
              <a:t>Save</a:t>
            </a:r>
            <a:r>
              <a:rPr lang="en-MY" sz="1600" dirty="0" smtClean="0"/>
              <a:t> </a:t>
            </a:r>
            <a:r>
              <a:rPr lang="en-MY" sz="1600" dirty="0" err="1" smtClean="0"/>
              <a:t>untuk</a:t>
            </a:r>
            <a:r>
              <a:rPr lang="en-MY" sz="1600" dirty="0" smtClean="0"/>
              <a:t> </a:t>
            </a:r>
            <a:r>
              <a:rPr lang="en-MY" sz="1600" dirty="0" err="1" smtClean="0"/>
              <a:t>simpan</a:t>
            </a:r>
            <a:r>
              <a:rPr lang="en-MY" sz="1600" dirty="0" smtClean="0"/>
              <a:t> </a:t>
            </a:r>
            <a:r>
              <a:rPr lang="en-MY" sz="1600" dirty="0" err="1" smtClean="0"/>
              <a:t>maklumat</a:t>
            </a:r>
            <a:endParaRPr lang="en-MY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057" y="928819"/>
            <a:ext cx="8740827" cy="514541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195057" y="1981066"/>
            <a:ext cx="763925" cy="2807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MY" sz="1350"/>
          </a:p>
        </p:txBody>
      </p:sp>
      <p:sp>
        <p:nvSpPr>
          <p:cNvPr id="5" name="Oval 4"/>
          <p:cNvSpPr/>
          <p:nvPr/>
        </p:nvSpPr>
        <p:spPr>
          <a:xfrm>
            <a:off x="2705511" y="5716471"/>
            <a:ext cx="886611" cy="2942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485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509" y="1076688"/>
            <a:ext cx="8940284" cy="4566466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628649" y="339502"/>
            <a:ext cx="9778093" cy="5591035"/>
          </a:xfr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MY" sz="1800" dirty="0" err="1" smtClean="0"/>
              <a:t>Tambah</a:t>
            </a:r>
            <a:r>
              <a:rPr lang="en-MY" sz="1800" dirty="0" smtClean="0"/>
              <a:t> </a:t>
            </a:r>
            <a:r>
              <a:rPr lang="en-MY" sz="1800" b="1" dirty="0" smtClean="0">
                <a:solidFill>
                  <a:srgbClr val="0070C0"/>
                </a:solidFill>
              </a:rPr>
              <a:t>MAKLUMAT TEKNIK MENGAJAR </a:t>
            </a:r>
            <a:r>
              <a:rPr lang="en-MY" sz="1800" dirty="0" err="1" smtClean="0"/>
              <a:t>dan</a:t>
            </a:r>
            <a:r>
              <a:rPr lang="en-MY" sz="1800" dirty="0" smtClean="0"/>
              <a:t> </a:t>
            </a:r>
            <a:r>
              <a:rPr lang="en-MY" sz="1800" dirty="0" err="1" smtClean="0"/>
              <a:t>tekan</a:t>
            </a:r>
            <a:r>
              <a:rPr lang="en-MY" sz="1800" dirty="0" smtClean="0"/>
              <a:t> </a:t>
            </a:r>
            <a:r>
              <a:rPr lang="en-MY" sz="1800" dirty="0" err="1" smtClean="0"/>
              <a:t>butang</a:t>
            </a:r>
            <a:r>
              <a:rPr lang="en-MY" sz="1800" dirty="0" smtClean="0"/>
              <a:t> </a:t>
            </a:r>
            <a:r>
              <a:rPr lang="en-MY" sz="1800" i="1" dirty="0" smtClean="0"/>
              <a:t>Save</a:t>
            </a:r>
            <a:r>
              <a:rPr lang="en-MY" sz="1800" dirty="0" smtClean="0"/>
              <a:t> </a:t>
            </a:r>
            <a:r>
              <a:rPr lang="en-MY" sz="1800" dirty="0" err="1" smtClean="0"/>
              <a:t>untuk</a:t>
            </a:r>
            <a:r>
              <a:rPr lang="en-MY" sz="1800" dirty="0" smtClean="0"/>
              <a:t> </a:t>
            </a:r>
            <a:r>
              <a:rPr lang="en-MY" sz="1800" dirty="0" err="1" smtClean="0"/>
              <a:t>simpan</a:t>
            </a:r>
            <a:r>
              <a:rPr lang="en-MY" sz="1800" dirty="0" smtClean="0"/>
              <a:t> </a:t>
            </a:r>
            <a:r>
              <a:rPr lang="en-MY" sz="1800" dirty="0" err="1" smtClean="0"/>
              <a:t>maklumat</a:t>
            </a:r>
            <a:endParaRPr lang="en-MY" sz="1800" dirty="0" smtClean="0"/>
          </a:p>
          <a:p>
            <a:endParaRPr lang="en-MY" dirty="0"/>
          </a:p>
        </p:txBody>
      </p:sp>
      <p:sp>
        <p:nvSpPr>
          <p:cNvPr id="4" name="Oval 3"/>
          <p:cNvSpPr/>
          <p:nvPr/>
        </p:nvSpPr>
        <p:spPr>
          <a:xfrm>
            <a:off x="1823509" y="2178713"/>
            <a:ext cx="620438" cy="2148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MY" sz="1350"/>
          </a:p>
        </p:txBody>
      </p:sp>
      <p:sp>
        <p:nvSpPr>
          <p:cNvPr id="5" name="Oval 4"/>
          <p:cNvSpPr/>
          <p:nvPr/>
        </p:nvSpPr>
        <p:spPr>
          <a:xfrm>
            <a:off x="3420393" y="4899605"/>
            <a:ext cx="655520" cy="2519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1057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7543" y="470263"/>
            <a:ext cx="10574926" cy="5486400"/>
          </a:xfr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MY" sz="1800" dirty="0" err="1" smtClean="0"/>
              <a:t>Tambah</a:t>
            </a:r>
            <a:r>
              <a:rPr lang="en-MY" sz="1800" dirty="0" smtClean="0"/>
              <a:t> </a:t>
            </a:r>
            <a:r>
              <a:rPr lang="fi-FI" sz="1800" b="1" dirty="0" smtClean="0">
                <a:solidFill>
                  <a:srgbClr val="0070C0"/>
                </a:solidFill>
              </a:rPr>
              <a:t>MAKLUMAT AKADEMIK (TERMASUK KELAYAKAN KEMAHIRAN LAIN) </a:t>
            </a:r>
            <a:r>
              <a:rPr lang="en-MY" sz="1800" dirty="0" err="1" smtClean="0"/>
              <a:t>dan</a:t>
            </a:r>
            <a:r>
              <a:rPr lang="en-MY" sz="1800" dirty="0" smtClean="0"/>
              <a:t> </a:t>
            </a:r>
            <a:r>
              <a:rPr lang="en-MY" sz="1800" dirty="0" err="1" smtClean="0"/>
              <a:t>tekan</a:t>
            </a:r>
            <a:r>
              <a:rPr lang="en-MY" sz="1800" dirty="0" smtClean="0"/>
              <a:t> </a:t>
            </a:r>
            <a:r>
              <a:rPr lang="en-MY" sz="1800" dirty="0" err="1" smtClean="0"/>
              <a:t>butang</a:t>
            </a:r>
            <a:r>
              <a:rPr lang="en-MY" sz="1800" dirty="0" smtClean="0"/>
              <a:t> </a:t>
            </a:r>
            <a:r>
              <a:rPr lang="en-MY" sz="1800" i="1" dirty="0" smtClean="0"/>
              <a:t>Save</a:t>
            </a:r>
            <a:r>
              <a:rPr lang="en-MY" sz="1800" dirty="0" smtClean="0"/>
              <a:t> </a:t>
            </a:r>
            <a:r>
              <a:rPr lang="en-MY" sz="1800" dirty="0" err="1" smtClean="0"/>
              <a:t>untuk</a:t>
            </a:r>
            <a:r>
              <a:rPr lang="en-MY" sz="1800" dirty="0" smtClean="0"/>
              <a:t> </a:t>
            </a:r>
            <a:r>
              <a:rPr lang="en-MY" sz="1800" dirty="0" err="1" smtClean="0"/>
              <a:t>simpan</a:t>
            </a:r>
            <a:r>
              <a:rPr lang="en-MY" sz="1800" dirty="0" smtClean="0"/>
              <a:t> </a:t>
            </a:r>
            <a:r>
              <a:rPr lang="en-MY" sz="1800" dirty="0" err="1" smtClean="0"/>
              <a:t>maklumat</a:t>
            </a:r>
            <a:endParaRPr lang="en-MY" sz="1800" dirty="0" smtClean="0"/>
          </a:p>
          <a:p>
            <a:endParaRPr lang="en-MY" sz="1500" dirty="0" smtClean="0"/>
          </a:p>
          <a:p>
            <a:endParaRPr lang="en-MY" sz="15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20370" y="1229206"/>
            <a:ext cx="9491551" cy="5053956"/>
            <a:chOff x="1020370" y="1229206"/>
            <a:chExt cx="9491551" cy="50539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0370" y="1229206"/>
              <a:ext cx="9491551" cy="5053956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020370" y="2431114"/>
              <a:ext cx="747651" cy="29311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MY" sz="1350"/>
            </a:p>
          </p:txBody>
        </p:sp>
        <p:sp>
          <p:nvSpPr>
            <p:cNvPr id="5" name="Oval 4"/>
            <p:cNvSpPr/>
            <p:nvPr/>
          </p:nvSpPr>
          <p:spPr>
            <a:xfrm>
              <a:off x="2724680" y="4820988"/>
              <a:ext cx="789927" cy="34360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MY" sz="1350"/>
            </a:p>
          </p:txBody>
        </p:sp>
      </p:grpSp>
    </p:spTree>
    <p:extLst>
      <p:ext uri="{BB962C8B-B14F-4D97-AF65-F5344CB8AC3E}">
        <p14:creationId xmlns:p14="http://schemas.microsoft.com/office/powerpoint/2010/main" val="34338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898147"/>
            <a:ext cx="5903979" cy="631435"/>
          </a:xfrm>
        </p:spPr>
        <p:txBody>
          <a:bodyPr/>
          <a:lstStyle/>
          <a:p>
            <a:r>
              <a:rPr lang="en-US" altLang="ko-KR" sz="3200" b="1" dirty="0"/>
              <a:t>MAKLUMAT PERSONEL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6010" y="3529582"/>
            <a:ext cx="5711957" cy="384043"/>
          </a:xfrm>
        </p:spPr>
        <p:txBody>
          <a:bodyPr/>
          <a:lstStyle/>
          <a:p>
            <a:pPr lvl="0"/>
            <a:r>
              <a:rPr lang="en-US" altLang="ko-KR" b="1" dirty="0" err="1" smtClean="0"/>
              <a:t>Modul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Personel</a:t>
            </a:r>
            <a:endParaRPr lang="en-US" altLang="ko-KR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43" y="2948947"/>
            <a:ext cx="868667" cy="86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28650" y="441356"/>
            <a:ext cx="10100310" cy="5201798"/>
          </a:xfr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MY" sz="1800" dirty="0" err="1" smtClean="0"/>
              <a:t>Klik</a:t>
            </a:r>
            <a:r>
              <a:rPr lang="en-MY" sz="1800" dirty="0" smtClean="0"/>
              <a:t> </a:t>
            </a:r>
            <a:r>
              <a:rPr lang="en-MY" sz="1800" dirty="0" err="1" smtClean="0"/>
              <a:t>pada</a:t>
            </a:r>
            <a:r>
              <a:rPr lang="en-MY" sz="1800" dirty="0" smtClean="0"/>
              <a:t> </a:t>
            </a:r>
            <a:r>
              <a:rPr lang="en-MY" sz="1800" b="1" dirty="0" smtClean="0">
                <a:solidFill>
                  <a:srgbClr val="0070C0"/>
                </a:solidFill>
              </a:rPr>
              <a:t>PERSONEL</a:t>
            </a:r>
            <a:r>
              <a:rPr lang="en-MY" sz="1800" dirty="0" smtClean="0"/>
              <a:t> </a:t>
            </a:r>
            <a:r>
              <a:rPr lang="en-MY" sz="1800" dirty="0" err="1" smtClean="0"/>
              <a:t>untuk</a:t>
            </a:r>
            <a:r>
              <a:rPr lang="en-MY" sz="1800" dirty="0" smtClean="0"/>
              <a:t> </a:t>
            </a:r>
            <a:r>
              <a:rPr lang="en-MY" sz="1800" dirty="0" err="1" smtClean="0"/>
              <a:t>menambah</a:t>
            </a:r>
            <a:r>
              <a:rPr lang="en-MY" sz="1800" dirty="0" smtClean="0"/>
              <a:t> </a:t>
            </a:r>
            <a:r>
              <a:rPr lang="en-MY" sz="1800" dirty="0" err="1" smtClean="0"/>
              <a:t>dan</a:t>
            </a:r>
            <a:r>
              <a:rPr lang="en-MY" sz="1800" dirty="0" smtClean="0"/>
              <a:t> </a:t>
            </a:r>
            <a:r>
              <a:rPr lang="en-MY" sz="1800" dirty="0" err="1" smtClean="0"/>
              <a:t>mengemaskini</a:t>
            </a:r>
            <a:r>
              <a:rPr lang="en-MY" sz="1800" dirty="0" smtClean="0"/>
              <a:t> </a:t>
            </a:r>
            <a:r>
              <a:rPr lang="en-MY" sz="1800" dirty="0" err="1" smtClean="0"/>
              <a:t>maklumat</a:t>
            </a:r>
            <a:r>
              <a:rPr lang="en-MY" sz="1800" dirty="0" smtClean="0"/>
              <a:t> </a:t>
            </a:r>
          </a:p>
          <a:p>
            <a:pPr marL="642938" lvl="1" indent="-300038">
              <a:buFont typeface="+mj-lt"/>
              <a:buAutoNum type="romanLcPeriod"/>
            </a:pPr>
            <a:r>
              <a:rPr lang="en-MY" sz="1800" dirty="0" err="1" smtClean="0"/>
              <a:t>Permohonan</a:t>
            </a:r>
            <a:r>
              <a:rPr lang="en-MY" sz="1800" dirty="0" smtClean="0"/>
              <a:t> </a:t>
            </a:r>
            <a:r>
              <a:rPr lang="en-MY" sz="1800" dirty="0" err="1" smtClean="0"/>
              <a:t>Personel</a:t>
            </a:r>
            <a:endParaRPr lang="en-MY" sz="1800" dirty="0" smtClean="0"/>
          </a:p>
          <a:p>
            <a:endParaRPr lang="en-MY" sz="1500" dirty="0" smtClean="0"/>
          </a:p>
          <a:p>
            <a:endParaRPr lang="en-MY" sz="1500" dirty="0"/>
          </a:p>
        </p:txBody>
      </p:sp>
      <p:grpSp>
        <p:nvGrpSpPr>
          <p:cNvPr id="5" name="Group 4"/>
          <p:cNvGrpSpPr/>
          <p:nvPr/>
        </p:nvGrpSpPr>
        <p:grpSpPr>
          <a:xfrm>
            <a:off x="799119" y="1506057"/>
            <a:ext cx="10056767" cy="3638445"/>
            <a:chOff x="799119" y="1506057"/>
            <a:chExt cx="10056767" cy="3638445"/>
          </a:xfrm>
        </p:grpSpPr>
        <p:pic>
          <p:nvPicPr>
            <p:cNvPr id="3" name="Content Placeholder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7968" y="1506057"/>
              <a:ext cx="9977918" cy="3638445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799119" y="2863520"/>
              <a:ext cx="1014408" cy="35746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MY" sz="1350"/>
            </a:p>
          </p:txBody>
        </p:sp>
      </p:grpSp>
    </p:spTree>
    <p:extLst>
      <p:ext uri="{BB962C8B-B14F-4D97-AF65-F5344CB8AC3E}">
        <p14:creationId xmlns:p14="http://schemas.microsoft.com/office/powerpoint/2010/main" val="304037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628650" y="291974"/>
            <a:ext cx="9760676" cy="5220552"/>
          </a:xfr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MY" sz="1800" dirty="0" err="1" smtClean="0"/>
              <a:t>Tambah</a:t>
            </a:r>
            <a:r>
              <a:rPr lang="en-MY" sz="1800" dirty="0" smtClean="0"/>
              <a:t> </a:t>
            </a:r>
            <a:r>
              <a:rPr lang="fi-FI" sz="1800" b="1" dirty="0" smtClean="0">
                <a:solidFill>
                  <a:srgbClr val="0070C0"/>
                </a:solidFill>
              </a:rPr>
              <a:t>PERMOHONAN PERSONEL </a:t>
            </a:r>
            <a:r>
              <a:rPr lang="en-MY" sz="1800" dirty="0" err="1" smtClean="0"/>
              <a:t>dan</a:t>
            </a:r>
            <a:r>
              <a:rPr lang="en-MY" sz="1800" dirty="0" smtClean="0"/>
              <a:t> </a:t>
            </a:r>
            <a:r>
              <a:rPr lang="en-MY" sz="1800" dirty="0" err="1" smtClean="0"/>
              <a:t>tekan</a:t>
            </a:r>
            <a:r>
              <a:rPr lang="en-MY" sz="1800" dirty="0" smtClean="0"/>
              <a:t> </a:t>
            </a:r>
            <a:r>
              <a:rPr lang="en-MY" sz="1800" dirty="0" err="1" smtClean="0"/>
              <a:t>butang</a:t>
            </a:r>
            <a:r>
              <a:rPr lang="en-MY" sz="1800" dirty="0" smtClean="0"/>
              <a:t> </a:t>
            </a:r>
            <a:r>
              <a:rPr lang="en-MY" sz="1800" i="1" dirty="0" smtClean="0"/>
              <a:t>Save</a:t>
            </a:r>
            <a:r>
              <a:rPr lang="en-MY" sz="1800" dirty="0" smtClean="0"/>
              <a:t> </a:t>
            </a:r>
            <a:r>
              <a:rPr lang="en-MY" sz="1800" dirty="0" err="1" smtClean="0"/>
              <a:t>untuk</a:t>
            </a:r>
            <a:r>
              <a:rPr lang="en-MY" sz="1800" dirty="0" smtClean="0"/>
              <a:t> </a:t>
            </a:r>
            <a:r>
              <a:rPr lang="en-MY" sz="1800" dirty="0" err="1" smtClean="0"/>
              <a:t>simpan</a:t>
            </a:r>
            <a:r>
              <a:rPr lang="en-MY" sz="1800" dirty="0" smtClean="0"/>
              <a:t> </a:t>
            </a:r>
            <a:r>
              <a:rPr lang="en-MY" sz="1800" dirty="0" err="1" smtClean="0"/>
              <a:t>maklumat</a:t>
            </a:r>
            <a:endParaRPr lang="en-MY" sz="1800" dirty="0" smtClean="0"/>
          </a:p>
          <a:p>
            <a:endParaRPr lang="en-MY" sz="1500" dirty="0"/>
          </a:p>
        </p:txBody>
      </p:sp>
      <p:grpSp>
        <p:nvGrpSpPr>
          <p:cNvPr id="8" name="Group 7"/>
          <p:cNvGrpSpPr/>
          <p:nvPr/>
        </p:nvGrpSpPr>
        <p:grpSpPr>
          <a:xfrm>
            <a:off x="2634443" y="788129"/>
            <a:ext cx="6938257" cy="5403666"/>
            <a:chOff x="2634443" y="788129"/>
            <a:chExt cx="6938257" cy="5403666"/>
          </a:xfrm>
        </p:grpSpPr>
        <p:grpSp>
          <p:nvGrpSpPr>
            <p:cNvPr id="3" name="Group 2"/>
            <p:cNvGrpSpPr/>
            <p:nvPr/>
          </p:nvGrpSpPr>
          <p:grpSpPr>
            <a:xfrm>
              <a:off x="2634443" y="788129"/>
              <a:ext cx="6938257" cy="5403666"/>
              <a:chOff x="2534969" y="899891"/>
              <a:chExt cx="6610679" cy="548036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34969" y="899891"/>
                <a:ext cx="6610679" cy="5480366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7200" y="1511930"/>
                <a:ext cx="5178448" cy="4868327"/>
              </a:xfrm>
              <a:prstGeom prst="rect">
                <a:avLst/>
              </a:prstGeom>
            </p:spPr>
          </p:pic>
        </p:grpSp>
        <p:sp>
          <p:nvSpPr>
            <p:cNvPr id="6" name="Oval 5"/>
            <p:cNvSpPr/>
            <p:nvPr/>
          </p:nvSpPr>
          <p:spPr>
            <a:xfrm>
              <a:off x="2634443" y="1866097"/>
              <a:ext cx="802062" cy="25980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MY" sz="1350"/>
            </a:p>
          </p:txBody>
        </p:sp>
        <p:sp>
          <p:nvSpPr>
            <p:cNvPr id="7" name="Oval 6"/>
            <p:cNvSpPr/>
            <p:nvPr/>
          </p:nvSpPr>
          <p:spPr>
            <a:xfrm>
              <a:off x="3877789" y="5845383"/>
              <a:ext cx="980298" cy="34641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MY" sz="1350"/>
            </a:p>
          </p:txBody>
        </p:sp>
      </p:grpSp>
    </p:spTree>
    <p:extLst>
      <p:ext uri="{BB962C8B-B14F-4D97-AF65-F5344CB8AC3E}">
        <p14:creationId xmlns:p14="http://schemas.microsoft.com/office/powerpoint/2010/main" val="4068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898147"/>
            <a:ext cx="5903979" cy="631435"/>
          </a:xfrm>
        </p:spPr>
        <p:txBody>
          <a:bodyPr/>
          <a:lstStyle/>
          <a:p>
            <a:r>
              <a:rPr lang="en-US" altLang="ko-KR" sz="3200" b="1" dirty="0"/>
              <a:t>PENDAFTARAN PENGGUNA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b="1" dirty="0" err="1" smtClean="0"/>
              <a:t>Modul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Pengguna</a:t>
            </a:r>
            <a:endParaRPr lang="en-US" altLang="ko-KR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43" y="2948947"/>
            <a:ext cx="868667" cy="86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28650" y="441356"/>
            <a:ext cx="10213262" cy="5707922"/>
          </a:xfr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MY" sz="1800" dirty="0" err="1"/>
              <a:t>Skrin</a:t>
            </a:r>
            <a:r>
              <a:rPr lang="en-MY" sz="1800" dirty="0"/>
              <a:t> </a:t>
            </a:r>
            <a:r>
              <a:rPr lang="en-MY" sz="1800" dirty="0" err="1"/>
              <a:t>berikut</a:t>
            </a:r>
            <a:r>
              <a:rPr lang="en-MY" sz="1800" dirty="0"/>
              <a:t> </a:t>
            </a:r>
            <a:r>
              <a:rPr lang="en-MY" sz="1800" dirty="0" err="1"/>
              <a:t>dipaparkan</a:t>
            </a:r>
            <a:r>
              <a:rPr lang="en-MY" sz="1800" dirty="0"/>
              <a:t> </a:t>
            </a:r>
            <a:r>
              <a:rPr lang="en-MY" sz="1800" dirty="0" err="1"/>
              <a:t>setelah</a:t>
            </a:r>
            <a:r>
              <a:rPr lang="en-MY" sz="1800" dirty="0"/>
              <a:t> </a:t>
            </a:r>
            <a:r>
              <a:rPr lang="en-MY" sz="1800" dirty="0" err="1"/>
              <a:t>berjaya</a:t>
            </a:r>
            <a:r>
              <a:rPr lang="en-MY" sz="1800" dirty="0"/>
              <a:t> </a:t>
            </a:r>
            <a:r>
              <a:rPr lang="en-MY" sz="1800" dirty="0" err="1"/>
              <a:t>mendaftar</a:t>
            </a:r>
            <a:r>
              <a:rPr lang="en-MY" sz="1800" dirty="0"/>
              <a:t> </a:t>
            </a:r>
            <a:r>
              <a:rPr lang="en-MY" sz="1800" dirty="0" err="1"/>
              <a:t>sebagai</a:t>
            </a:r>
            <a:r>
              <a:rPr lang="en-MY" sz="1800" dirty="0"/>
              <a:t> </a:t>
            </a:r>
            <a:r>
              <a:rPr lang="en-MY" sz="1800" dirty="0" err="1" smtClean="0"/>
              <a:t>Personel</a:t>
            </a:r>
            <a:r>
              <a:rPr lang="en-MY" sz="1800" dirty="0" smtClean="0"/>
              <a:t> </a:t>
            </a:r>
            <a:endParaRPr lang="en-MY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MY" sz="1800" dirty="0" err="1"/>
              <a:t>Maklumat</a:t>
            </a:r>
            <a:r>
              <a:rPr lang="en-MY" sz="1800" dirty="0"/>
              <a:t> </a:t>
            </a:r>
            <a:r>
              <a:rPr lang="en-MY" sz="1800" dirty="0" err="1"/>
              <a:t>boleh</a:t>
            </a:r>
            <a:r>
              <a:rPr lang="en-MY" sz="1800" dirty="0"/>
              <a:t> </a:t>
            </a:r>
            <a:r>
              <a:rPr lang="en-MY" sz="1800" dirty="0" err="1"/>
              <a:t>dipinda</a:t>
            </a:r>
            <a:r>
              <a:rPr lang="en-MY" sz="1800" dirty="0"/>
              <a:t> </a:t>
            </a:r>
            <a:r>
              <a:rPr lang="en-MY" sz="1800" dirty="0" err="1"/>
              <a:t>atau</a:t>
            </a:r>
            <a:r>
              <a:rPr lang="en-MY" sz="1800" dirty="0"/>
              <a:t> </a:t>
            </a:r>
            <a:r>
              <a:rPr lang="en-MY" sz="1800" dirty="0" err="1"/>
              <a:t>padam</a:t>
            </a:r>
            <a:r>
              <a:rPr lang="en-MY" sz="1800" dirty="0"/>
              <a:t> </a:t>
            </a:r>
            <a:r>
              <a:rPr lang="en-MY" sz="1800" dirty="0" err="1"/>
              <a:t>maklumat</a:t>
            </a:r>
            <a:r>
              <a:rPr lang="en-MY" sz="1800" dirty="0"/>
              <a:t> </a:t>
            </a:r>
            <a:r>
              <a:rPr lang="en-MY" sz="1800" dirty="0" err="1"/>
              <a:t>pada</a:t>
            </a:r>
            <a:r>
              <a:rPr lang="en-MY" sz="1800" dirty="0"/>
              <a:t> Bahagian </a:t>
            </a:r>
            <a:r>
              <a:rPr lang="en-MY" sz="1800" b="1" dirty="0">
                <a:solidFill>
                  <a:schemeClr val="accent1">
                    <a:lumMod val="75000"/>
                  </a:schemeClr>
                </a:solidFill>
              </a:rPr>
              <a:t>FUNGSI/TINDAKAN</a:t>
            </a:r>
            <a:r>
              <a:rPr lang="en-MY" sz="1800" dirty="0"/>
              <a:t> </a:t>
            </a:r>
            <a:r>
              <a:rPr lang="en-MY" sz="1800" dirty="0" err="1" smtClean="0"/>
              <a:t>selagi</a:t>
            </a:r>
            <a:r>
              <a:rPr lang="en-MY" sz="1800" dirty="0" smtClean="0"/>
              <a:t> </a:t>
            </a:r>
            <a:r>
              <a:rPr lang="en-MY" sz="1800" dirty="0" err="1"/>
              <a:t>permohonan</a:t>
            </a:r>
            <a:r>
              <a:rPr lang="en-MY" sz="1800" dirty="0"/>
              <a:t> </a:t>
            </a:r>
            <a:r>
              <a:rPr lang="en-MY" sz="1800" dirty="0" err="1"/>
              <a:t>belum</a:t>
            </a:r>
            <a:r>
              <a:rPr lang="en-MY" sz="1800" dirty="0"/>
              <a:t> </a:t>
            </a:r>
            <a:r>
              <a:rPr lang="en-MY" sz="1800" dirty="0" err="1"/>
              <a:t>diproses</a:t>
            </a:r>
            <a:r>
              <a:rPr lang="en-MY" sz="1800" dirty="0"/>
              <a:t>.</a:t>
            </a:r>
            <a:endParaRPr lang="en-MY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MY" sz="1500" dirty="0"/>
          </a:p>
        </p:txBody>
      </p:sp>
      <p:grpSp>
        <p:nvGrpSpPr>
          <p:cNvPr id="3" name="Group 2"/>
          <p:cNvGrpSpPr/>
          <p:nvPr/>
        </p:nvGrpSpPr>
        <p:grpSpPr>
          <a:xfrm>
            <a:off x="990285" y="1607181"/>
            <a:ext cx="9851627" cy="4105642"/>
            <a:chOff x="1092371" y="1421398"/>
            <a:chExt cx="10388176" cy="4665035"/>
          </a:xfrm>
        </p:grpSpPr>
        <p:pic>
          <p:nvPicPr>
            <p:cNvPr id="4" name="Content Placeholder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2371" y="1421398"/>
              <a:ext cx="10388176" cy="466503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b="15144"/>
            <a:stretch/>
          </p:blipFill>
          <p:spPr>
            <a:xfrm>
              <a:off x="3032909" y="1889886"/>
              <a:ext cx="8447637" cy="4184993"/>
            </a:xfrm>
            <a:prstGeom prst="rect">
              <a:avLst/>
            </a:prstGeom>
          </p:spPr>
        </p:pic>
      </p:grpSp>
      <p:sp>
        <p:nvSpPr>
          <p:cNvPr id="6" name="Oval 5"/>
          <p:cNvSpPr/>
          <p:nvPr/>
        </p:nvSpPr>
        <p:spPr>
          <a:xfrm>
            <a:off x="990285" y="3223202"/>
            <a:ext cx="852980" cy="2941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4118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584" t="17531" r="12052" b="26973"/>
          <a:stretch/>
        </p:blipFill>
        <p:spPr>
          <a:xfrm>
            <a:off x="894913" y="1696243"/>
            <a:ext cx="10294072" cy="4566896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109172" y="493439"/>
            <a:ext cx="1320086" cy="52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MY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Klik</a:t>
            </a:r>
            <a:r>
              <a:rPr lang="en-MY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MY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</a:t>
            </a:r>
            <a:r>
              <a:rPr lang="en-MY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MY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MY" sz="1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LOGOUT</a:t>
            </a:r>
            <a:endParaRPr lang="en-MY" sz="1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23817" y="1592854"/>
            <a:ext cx="2090796" cy="5709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MY" sz="1350"/>
          </a:p>
        </p:txBody>
      </p:sp>
      <p:sp>
        <p:nvSpPr>
          <p:cNvPr id="6" name="Oval 5"/>
          <p:cNvSpPr/>
          <p:nvPr/>
        </p:nvSpPr>
        <p:spPr>
          <a:xfrm>
            <a:off x="10052801" y="3979691"/>
            <a:ext cx="877651" cy="4084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MY" sz="135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769215" y="1014155"/>
            <a:ext cx="0" cy="4837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5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666" y="220269"/>
            <a:ext cx="10515600" cy="648863"/>
          </a:xfrm>
        </p:spPr>
        <p:txBody>
          <a:bodyPr>
            <a:normAutofit fontScale="90000"/>
          </a:bodyPr>
          <a:lstStyle/>
          <a:p>
            <a:r>
              <a:rPr lang="en-MY" dirty="0"/>
              <a:t>PENDAFTARAN </a:t>
            </a:r>
            <a:r>
              <a:rPr lang="en-MY" dirty="0" smtClean="0"/>
              <a:t>PENGGUNA</a:t>
            </a:r>
            <a:endParaRPr lang="en-MY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14035" y="935956"/>
            <a:ext cx="10515600" cy="51539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MY" sz="2000" dirty="0" err="1"/>
              <a:t>Masuk</a:t>
            </a:r>
            <a:r>
              <a:rPr lang="en-MY" sz="2000" dirty="0"/>
              <a:t> </a:t>
            </a:r>
            <a:r>
              <a:rPr lang="en-MY" sz="2000" dirty="0" err="1"/>
              <a:t>ke</a:t>
            </a:r>
            <a:r>
              <a:rPr lang="en-MY" sz="2000" dirty="0"/>
              <a:t> </a:t>
            </a:r>
            <a:r>
              <a:rPr lang="en-MY" sz="2000" dirty="0" err="1"/>
              <a:t>laman</a:t>
            </a:r>
            <a:r>
              <a:rPr lang="en-MY" sz="2000" dirty="0"/>
              <a:t> web </a:t>
            </a:r>
            <a:r>
              <a:rPr lang="en-MY" sz="2000" dirty="0">
                <a:hlinkClick r:id="rId2"/>
              </a:rPr>
              <a:t>https://www.skkm.gov.my/</a:t>
            </a:r>
            <a:endParaRPr lang="en-MY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MY" sz="2000" dirty="0" err="1"/>
              <a:t>Bagi</a:t>
            </a:r>
            <a:r>
              <a:rPr lang="en-MY" sz="2000" dirty="0"/>
              <a:t> </a:t>
            </a:r>
            <a:r>
              <a:rPr lang="en-MY" sz="2000" dirty="0" err="1"/>
              <a:t>pengguna</a:t>
            </a:r>
            <a:r>
              <a:rPr lang="en-MY" sz="2000" dirty="0"/>
              <a:t> </a:t>
            </a:r>
            <a:r>
              <a:rPr lang="en-MY" sz="2000" dirty="0" err="1"/>
              <a:t>baharu</a:t>
            </a:r>
            <a:r>
              <a:rPr lang="en-MY" sz="2000" dirty="0"/>
              <a:t>, </a:t>
            </a:r>
            <a:r>
              <a:rPr lang="en-MY" sz="2000" dirty="0" err="1"/>
              <a:t>klik</a:t>
            </a:r>
            <a:r>
              <a:rPr lang="en-MY" sz="2000" dirty="0"/>
              <a:t> </a:t>
            </a:r>
            <a:r>
              <a:rPr lang="en-MY" sz="2000" dirty="0" err="1"/>
              <a:t>butang</a:t>
            </a:r>
            <a:r>
              <a:rPr lang="en-MY" sz="2000" dirty="0"/>
              <a:t> </a:t>
            </a:r>
            <a:r>
              <a:rPr lang="en-MY" sz="2000" b="1" dirty="0">
                <a:solidFill>
                  <a:srgbClr val="0070C0"/>
                </a:solidFill>
              </a:rPr>
              <a:t>SEMAK / DAFTAR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MY" sz="2000" dirty="0" err="1"/>
              <a:t>Bagi</a:t>
            </a:r>
            <a:r>
              <a:rPr lang="en-MY" sz="2000" dirty="0"/>
              <a:t> </a:t>
            </a:r>
            <a:r>
              <a:rPr lang="en-MY" sz="2000" dirty="0" err="1"/>
              <a:t>pengguna</a:t>
            </a:r>
            <a:r>
              <a:rPr lang="en-MY" sz="2000" dirty="0"/>
              <a:t> </a:t>
            </a:r>
            <a:r>
              <a:rPr lang="en-MY" sz="2000" dirty="0" err="1"/>
              <a:t>berdaftar</a:t>
            </a:r>
            <a:r>
              <a:rPr lang="en-MY" sz="2000" dirty="0"/>
              <a:t>, </a:t>
            </a:r>
            <a:r>
              <a:rPr lang="en-MY" sz="2000" dirty="0" err="1"/>
              <a:t>klik</a:t>
            </a:r>
            <a:r>
              <a:rPr lang="en-MY" sz="2000" dirty="0"/>
              <a:t> </a:t>
            </a:r>
            <a:r>
              <a:rPr lang="en-MY" sz="2000" b="1" dirty="0">
                <a:solidFill>
                  <a:srgbClr val="0070C0"/>
                </a:solidFill>
              </a:rPr>
              <a:t>LOGIN</a:t>
            </a:r>
            <a:r>
              <a:rPr lang="en-MY" sz="2000" dirty="0"/>
              <a:t> </a:t>
            </a:r>
            <a:r>
              <a:rPr lang="en-MY" sz="2000" dirty="0" err="1"/>
              <a:t>untuk</a:t>
            </a:r>
            <a:r>
              <a:rPr lang="en-MY" sz="2000" dirty="0"/>
              <a:t> </a:t>
            </a:r>
            <a:r>
              <a:rPr lang="en-MY" sz="2000" dirty="0" err="1"/>
              <a:t>paparan</a:t>
            </a:r>
            <a:r>
              <a:rPr lang="en-MY" sz="2000" dirty="0"/>
              <a:t> Log </a:t>
            </a:r>
            <a:r>
              <a:rPr lang="en-MY" sz="2000" dirty="0" err="1"/>
              <a:t>Masuk</a:t>
            </a:r>
            <a:r>
              <a:rPr lang="en-MY" sz="2000" dirty="0"/>
              <a:t> </a:t>
            </a:r>
            <a:r>
              <a:rPr lang="en-MY" sz="2000" dirty="0" err="1"/>
              <a:t>Sistem</a:t>
            </a:r>
            <a:r>
              <a:rPr lang="en-MY" sz="2000" dirty="0"/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8720" y="2358466"/>
            <a:ext cx="9984095" cy="3881873"/>
            <a:chOff x="398720" y="2358466"/>
            <a:chExt cx="9984095" cy="38818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5598" y="2358466"/>
              <a:ext cx="8167217" cy="388187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86130" y="3073071"/>
              <a:ext cx="120412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MY" sz="1400" dirty="0" err="1" smtClean="0"/>
                <a:t>Klik</a:t>
              </a:r>
              <a:r>
                <a:rPr lang="en-MY" sz="1400" dirty="0" smtClean="0"/>
                <a:t> </a:t>
              </a:r>
              <a:r>
                <a:rPr lang="en-MY" sz="1400" dirty="0" err="1" smtClean="0"/>
                <a:t>butang</a:t>
              </a:r>
              <a:r>
                <a:rPr lang="en-MY" sz="1400" dirty="0" smtClean="0"/>
                <a:t> </a:t>
              </a:r>
              <a:r>
                <a:rPr lang="en-MY" sz="1400" dirty="0" err="1"/>
                <a:t>S</a:t>
              </a:r>
              <a:r>
                <a:rPr lang="en-MY" sz="1400" dirty="0" err="1" smtClean="0"/>
                <a:t>emak</a:t>
              </a:r>
              <a:r>
                <a:rPr lang="en-MY" sz="1400" dirty="0" smtClean="0"/>
                <a:t>/</a:t>
              </a:r>
              <a:r>
                <a:rPr lang="en-MY" sz="1400" dirty="0" err="1" smtClean="0"/>
                <a:t>Daftar</a:t>
              </a:r>
              <a:endParaRPr lang="en-MY" sz="14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136617" y="2797521"/>
              <a:ext cx="941558" cy="407408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1660936" y="3075396"/>
              <a:ext cx="418859" cy="1295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398720" y="2689350"/>
              <a:ext cx="476400" cy="450812"/>
            </a:xfrm>
            <a:prstGeom prst="ellipse">
              <a:avLst/>
            </a:prstGeom>
            <a:noFill/>
            <a:ln w="28575" cmpd="thickThin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9692" y="273365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1</a:t>
              </a:r>
              <a:endParaRPr lang="en-MY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0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615636"/>
            <a:ext cx="10515600" cy="55613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MY" sz="2000" dirty="0" err="1"/>
              <a:t>Pengguna</a:t>
            </a:r>
            <a:r>
              <a:rPr lang="en-MY" sz="2000" dirty="0"/>
              <a:t> </a:t>
            </a:r>
            <a:r>
              <a:rPr lang="en-MY" sz="2000" dirty="0" err="1"/>
              <a:t>perlu</a:t>
            </a:r>
            <a:r>
              <a:rPr lang="en-MY" sz="2000" dirty="0"/>
              <a:t> </a:t>
            </a:r>
            <a:r>
              <a:rPr lang="en-MY" sz="2000" dirty="0" err="1"/>
              <a:t>masukkan</a:t>
            </a:r>
            <a:r>
              <a:rPr lang="en-MY" sz="2000" dirty="0"/>
              <a:t>  No. </a:t>
            </a:r>
            <a:r>
              <a:rPr lang="en-MY" sz="2000" dirty="0" err="1"/>
              <a:t>Kad</a:t>
            </a:r>
            <a:r>
              <a:rPr lang="en-MY" sz="2000" dirty="0"/>
              <a:t> </a:t>
            </a:r>
            <a:r>
              <a:rPr lang="en-MY" sz="2000" dirty="0" err="1"/>
              <a:t>Pengenalan</a:t>
            </a:r>
            <a:r>
              <a:rPr lang="en-MY" sz="2000" dirty="0"/>
              <a:t>  </a:t>
            </a:r>
            <a:r>
              <a:rPr lang="en-MY" sz="2000" dirty="0" err="1"/>
              <a:t>untuk</a:t>
            </a:r>
            <a:r>
              <a:rPr lang="en-MY" sz="2000" dirty="0"/>
              <a:t> </a:t>
            </a:r>
            <a:r>
              <a:rPr lang="en-MY" sz="2000" dirty="0" err="1"/>
              <a:t>semakan</a:t>
            </a:r>
            <a:r>
              <a:rPr lang="en-MY" sz="2000" dirty="0"/>
              <a:t> </a:t>
            </a:r>
            <a:r>
              <a:rPr lang="en-MY" sz="2000" dirty="0" err="1"/>
              <a:t>Personel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klik</a:t>
            </a:r>
            <a:r>
              <a:rPr lang="en-MY" sz="2000" dirty="0"/>
              <a:t> </a:t>
            </a:r>
            <a:r>
              <a:rPr lang="en-MY" sz="2000" dirty="0" err="1"/>
              <a:t>butang</a:t>
            </a:r>
            <a:r>
              <a:rPr lang="en-MY" sz="2000" dirty="0"/>
              <a:t> </a:t>
            </a:r>
            <a:r>
              <a:rPr lang="en-MY" sz="2000" b="1" dirty="0" smtClean="0">
                <a:solidFill>
                  <a:srgbClr val="0070C0"/>
                </a:solidFill>
              </a:rPr>
              <a:t>SEARCH</a:t>
            </a:r>
            <a:r>
              <a:rPr lang="en-MY" sz="2000" dirty="0" smtClean="0"/>
              <a:t>.</a:t>
            </a:r>
            <a:endParaRPr lang="en-MY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1409202" y="1229570"/>
            <a:ext cx="9072656" cy="5204367"/>
            <a:chOff x="1409202" y="1229570"/>
            <a:chExt cx="9072656" cy="520436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9202" y="1961217"/>
              <a:ext cx="9072656" cy="4472720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flipH="1">
              <a:off x="7409468" y="1850358"/>
              <a:ext cx="603317" cy="69016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927942" y="1487151"/>
              <a:ext cx="24690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1400" dirty="0" err="1"/>
                <a:t>Masukkan</a:t>
              </a:r>
              <a:r>
                <a:rPr lang="en-MY" sz="1400" dirty="0"/>
                <a:t>  No. </a:t>
              </a:r>
              <a:r>
                <a:rPr lang="en-MY" sz="1400" dirty="0" err="1"/>
                <a:t>Kad</a:t>
              </a:r>
              <a:r>
                <a:rPr lang="en-MY" sz="1400" dirty="0"/>
                <a:t> </a:t>
              </a:r>
              <a:r>
                <a:rPr lang="en-MY" sz="1400" dirty="0" err="1"/>
                <a:t>Pengenalan</a:t>
              </a:r>
              <a:endParaRPr lang="en-MY" sz="14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7536385" y="1229570"/>
              <a:ext cx="476400" cy="450812"/>
            </a:xfrm>
            <a:prstGeom prst="ellipse">
              <a:avLst/>
            </a:prstGeom>
            <a:noFill/>
            <a:ln w="28575" cmpd="thickThin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17357" y="12738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6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2262"/>
            <a:ext cx="10515600" cy="56247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MY" sz="2000" dirty="0" err="1"/>
              <a:t>Jika</a:t>
            </a:r>
            <a:r>
              <a:rPr lang="en-MY" sz="2000" dirty="0"/>
              <a:t> </a:t>
            </a:r>
            <a:r>
              <a:rPr lang="en-MY" sz="2000" dirty="0" err="1"/>
              <a:t>Pengguna</a:t>
            </a:r>
            <a:r>
              <a:rPr lang="en-MY" sz="2000" dirty="0"/>
              <a:t> </a:t>
            </a:r>
            <a:r>
              <a:rPr lang="en-MY" sz="2000" dirty="0" err="1"/>
              <a:t>belum</a:t>
            </a:r>
            <a:r>
              <a:rPr lang="en-MY" sz="2000" dirty="0"/>
              <a:t> </a:t>
            </a:r>
            <a:r>
              <a:rPr lang="en-MY" sz="2000" dirty="0" err="1"/>
              <a:t>mendaftar</a:t>
            </a:r>
            <a:r>
              <a:rPr lang="en-MY" sz="2000" dirty="0"/>
              <a:t> </a:t>
            </a:r>
            <a:r>
              <a:rPr lang="en-MY" sz="2000" dirty="0" err="1"/>
              <a:t>ke</a:t>
            </a:r>
            <a:r>
              <a:rPr lang="en-MY" sz="2000" dirty="0"/>
              <a:t> </a:t>
            </a:r>
            <a:r>
              <a:rPr lang="en-MY" sz="2000" dirty="0" err="1"/>
              <a:t>dalam</a:t>
            </a:r>
            <a:r>
              <a:rPr lang="en-MY" sz="2000" dirty="0"/>
              <a:t> </a:t>
            </a:r>
            <a:r>
              <a:rPr lang="en-MY" sz="2000" dirty="0" err="1"/>
              <a:t>sistem</a:t>
            </a:r>
            <a:r>
              <a:rPr lang="en-MY" sz="2000" dirty="0"/>
              <a:t>, </a:t>
            </a:r>
            <a:r>
              <a:rPr lang="en-MY" sz="2000" dirty="0" err="1"/>
              <a:t>paparan</a:t>
            </a:r>
            <a:r>
              <a:rPr lang="en-MY" sz="2000" dirty="0"/>
              <a:t> </a:t>
            </a:r>
            <a:r>
              <a:rPr lang="en-MY" sz="2000" dirty="0" err="1"/>
              <a:t>akan</a:t>
            </a:r>
            <a:r>
              <a:rPr lang="en-MY" sz="2000" dirty="0"/>
              <a:t> </a:t>
            </a:r>
            <a:r>
              <a:rPr lang="en-MY" sz="2000" dirty="0" err="1"/>
              <a:t>menunjukkan</a:t>
            </a:r>
            <a:r>
              <a:rPr lang="en-MY" sz="2000" dirty="0"/>
              <a:t> </a:t>
            </a:r>
            <a:r>
              <a:rPr lang="en-MY" sz="2000" dirty="0" err="1"/>
              <a:t>maklumat</a:t>
            </a:r>
            <a:r>
              <a:rPr lang="en-MY" sz="2000" dirty="0"/>
              <a:t> </a:t>
            </a:r>
            <a:r>
              <a:rPr lang="en-MY" sz="2000" dirty="0" err="1"/>
              <a:t>Tiada</a:t>
            </a:r>
            <a:r>
              <a:rPr lang="en-MY" sz="2000" dirty="0"/>
              <a:t> </a:t>
            </a:r>
            <a:r>
              <a:rPr lang="en-MY" sz="2000" dirty="0" err="1"/>
              <a:t>Rekod</a:t>
            </a:r>
            <a:r>
              <a:rPr lang="en-MY" sz="2000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MY" sz="2000" dirty="0" err="1"/>
              <a:t>Klik</a:t>
            </a:r>
            <a:r>
              <a:rPr lang="en-MY" sz="2000" dirty="0"/>
              <a:t> </a:t>
            </a:r>
            <a:r>
              <a:rPr lang="en-MY" sz="2000" dirty="0" err="1"/>
              <a:t>butang</a:t>
            </a:r>
            <a:r>
              <a:rPr lang="en-MY" sz="2000" dirty="0"/>
              <a:t> </a:t>
            </a:r>
            <a:r>
              <a:rPr lang="en-MY" sz="2000" b="1" dirty="0">
                <a:solidFill>
                  <a:srgbClr val="0070C0"/>
                </a:solidFill>
              </a:rPr>
              <a:t>DAFTAR PENGGUNA SISTEM </a:t>
            </a:r>
            <a:r>
              <a:rPr lang="en-MY" sz="2000" dirty="0" err="1"/>
              <a:t>untuk</a:t>
            </a:r>
            <a:r>
              <a:rPr lang="en-MY" sz="2000" dirty="0"/>
              <a:t> </a:t>
            </a:r>
            <a:r>
              <a:rPr lang="en-MY" sz="2000" dirty="0" err="1"/>
              <a:t>daftar</a:t>
            </a:r>
            <a:r>
              <a:rPr lang="en-MY" sz="2000" dirty="0"/>
              <a:t> </a:t>
            </a:r>
            <a:r>
              <a:rPr lang="en-MY" sz="2000" dirty="0" err="1"/>
              <a:t>pengguna</a:t>
            </a:r>
            <a:r>
              <a:rPr lang="en-MY" sz="2000" dirty="0"/>
              <a:t> </a:t>
            </a:r>
            <a:r>
              <a:rPr lang="en-MY" sz="2000" dirty="0" err="1"/>
              <a:t>baharu</a:t>
            </a:r>
            <a:endParaRPr lang="en-MY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1412340" y="1892174"/>
            <a:ext cx="9134664" cy="4544367"/>
            <a:chOff x="1412340" y="1892174"/>
            <a:chExt cx="9134664" cy="45443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2340" y="1892174"/>
              <a:ext cx="9134664" cy="454436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524866" y="3899628"/>
              <a:ext cx="27799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1400" dirty="0" err="1"/>
                <a:t>Klik</a:t>
              </a:r>
              <a:r>
                <a:rPr lang="en-MY" sz="1400" dirty="0"/>
                <a:t> </a:t>
              </a:r>
              <a:r>
                <a:rPr lang="en-MY" sz="1400" dirty="0" err="1"/>
                <a:t>butang</a:t>
              </a:r>
              <a:r>
                <a:rPr lang="en-MY" sz="1400" dirty="0"/>
                <a:t> </a:t>
              </a:r>
              <a:r>
                <a:rPr lang="en-MY" sz="1400" dirty="0" err="1"/>
                <a:t>Daftar</a:t>
              </a:r>
              <a:r>
                <a:rPr lang="en-MY" sz="1400" dirty="0"/>
                <a:t> </a:t>
              </a:r>
              <a:r>
                <a:rPr lang="en-MY" sz="1400" dirty="0" err="1"/>
                <a:t>Pengguna</a:t>
              </a:r>
              <a:r>
                <a:rPr lang="en-MY" sz="1400" dirty="0"/>
                <a:t> </a:t>
              </a:r>
              <a:r>
                <a:rPr lang="en-MY" sz="1400" dirty="0" err="1"/>
                <a:t>Sistem</a:t>
              </a:r>
              <a:endParaRPr lang="en-MY" sz="1400" dirty="0"/>
            </a:p>
            <a:p>
              <a:endParaRPr lang="en-MY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4193481" y="3764336"/>
              <a:ext cx="331385" cy="27058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2568736" y="3285492"/>
              <a:ext cx="476400" cy="450812"/>
            </a:xfrm>
            <a:prstGeom prst="ellipse">
              <a:avLst/>
            </a:prstGeom>
            <a:noFill/>
            <a:ln w="28575" cmpd="thickThin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49708" y="33012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36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802"/>
            <a:ext cx="10515600" cy="60411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MY" sz="2000" dirty="0" err="1" smtClean="0"/>
              <a:t>Skrin</a:t>
            </a:r>
            <a:r>
              <a:rPr lang="en-MY" sz="2000" dirty="0" smtClean="0"/>
              <a:t> </a:t>
            </a:r>
            <a:r>
              <a:rPr lang="en-MY" sz="2000" dirty="0" err="1" smtClean="0"/>
              <a:t>akan</a:t>
            </a:r>
            <a:r>
              <a:rPr lang="en-MY" sz="2000" dirty="0" smtClean="0"/>
              <a:t> </a:t>
            </a:r>
            <a:r>
              <a:rPr lang="en-MY" sz="2000" dirty="0" err="1" smtClean="0"/>
              <a:t>memaparkan</a:t>
            </a:r>
            <a:r>
              <a:rPr lang="en-MY" sz="2000" dirty="0" smtClean="0"/>
              <a:t> </a:t>
            </a:r>
            <a:r>
              <a:rPr lang="en-MY" sz="2000" dirty="0" err="1" smtClean="0"/>
              <a:t>Pindaan</a:t>
            </a:r>
            <a:r>
              <a:rPr lang="en-MY" sz="2000" dirty="0" smtClean="0"/>
              <a:t> </a:t>
            </a:r>
            <a:r>
              <a:rPr lang="en-MY" sz="2000" dirty="0" err="1" smtClean="0"/>
              <a:t>Pengguna</a:t>
            </a:r>
            <a:r>
              <a:rPr lang="en-MY" sz="2000" dirty="0" smtClean="0"/>
              <a:t> </a:t>
            </a:r>
            <a:r>
              <a:rPr lang="en-MY" sz="2000" dirty="0" err="1" smtClean="0"/>
              <a:t>Sistem</a:t>
            </a:r>
            <a:r>
              <a:rPr lang="en-MY" sz="2000" dirty="0" smtClean="0"/>
              <a:t> </a:t>
            </a:r>
            <a:endParaRPr lang="en-MY" sz="20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911935" y="607183"/>
            <a:ext cx="10984692" cy="6067221"/>
            <a:chOff x="911935" y="607183"/>
            <a:chExt cx="10984692" cy="6067221"/>
          </a:xfrm>
        </p:grpSpPr>
        <p:grpSp>
          <p:nvGrpSpPr>
            <p:cNvPr id="7" name="Group 6"/>
            <p:cNvGrpSpPr/>
            <p:nvPr/>
          </p:nvGrpSpPr>
          <p:grpSpPr>
            <a:xfrm>
              <a:off x="911935" y="607183"/>
              <a:ext cx="8908518" cy="6067221"/>
              <a:chOff x="1213164" y="-235377"/>
              <a:chExt cx="10379306" cy="753249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296" r="-1"/>
              <a:stretch/>
            </p:blipFill>
            <p:spPr>
              <a:xfrm>
                <a:off x="1213164" y="-235377"/>
                <a:ext cx="10370252" cy="4445849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/>
              <a:srcRect l="211" r="-1"/>
              <a:stretch/>
            </p:blipFill>
            <p:spPr>
              <a:xfrm>
                <a:off x="1213164" y="4173654"/>
                <a:ext cx="10379306" cy="3123464"/>
              </a:xfrm>
              <a:prstGeom prst="rect">
                <a:avLst/>
              </a:prstGeom>
            </p:spPr>
          </p:pic>
        </p:grpSp>
        <p:sp>
          <p:nvSpPr>
            <p:cNvPr id="8" name="Left Brace 7"/>
            <p:cNvSpPr/>
            <p:nvPr/>
          </p:nvSpPr>
          <p:spPr>
            <a:xfrm flipH="1">
              <a:off x="9751405" y="1489435"/>
              <a:ext cx="286635" cy="4302718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180822" y="3271462"/>
              <a:ext cx="171580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MY" sz="1400" dirty="0" smtClean="0"/>
                <a:t>Isi </a:t>
              </a:r>
              <a:r>
                <a:rPr lang="en-MY" sz="1400" dirty="0" err="1"/>
                <a:t>maklumat</a:t>
              </a:r>
              <a:r>
                <a:rPr lang="en-MY" sz="1400" dirty="0"/>
                <a:t> </a:t>
              </a:r>
              <a:r>
                <a:rPr lang="en-MY" sz="1400" dirty="0" err="1"/>
                <a:t>dengan</a:t>
              </a:r>
              <a:r>
                <a:rPr lang="en-MY" sz="1400" dirty="0"/>
                <a:t> </a:t>
              </a:r>
              <a:r>
                <a:rPr lang="en-MY" sz="1400" dirty="0" err="1" smtClean="0"/>
                <a:t>lengkap</a:t>
              </a:r>
              <a:r>
                <a:rPr lang="en-MY" sz="1400" dirty="0"/>
                <a:t> </a:t>
              </a:r>
              <a:r>
                <a:rPr lang="en-MY" sz="1400" dirty="0" err="1" smtClean="0"/>
                <a:t>dan</a:t>
              </a:r>
              <a:r>
                <a:rPr lang="en-MY" sz="1400" dirty="0" smtClean="0"/>
                <a:t> </a:t>
              </a:r>
              <a:r>
                <a:rPr lang="en-MY" sz="1400" dirty="0" err="1" smtClean="0"/>
                <a:t>tekan</a:t>
              </a:r>
              <a:r>
                <a:rPr lang="en-MY" sz="1400" dirty="0" smtClean="0"/>
                <a:t> </a:t>
              </a:r>
              <a:r>
                <a:rPr lang="en-MY" sz="1400" dirty="0" err="1" smtClean="0"/>
                <a:t>butang</a:t>
              </a:r>
              <a:r>
                <a:rPr lang="en-MY" sz="1400" dirty="0" smtClean="0"/>
                <a:t> </a:t>
              </a:r>
              <a:r>
                <a:rPr lang="en-MY" sz="1400" i="1" dirty="0" smtClean="0"/>
                <a:t>Save</a:t>
              </a:r>
              <a:endParaRPr lang="en-MY" sz="1400" i="1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9955464" y="2820650"/>
              <a:ext cx="476400" cy="450812"/>
            </a:xfrm>
            <a:prstGeom prst="ellipse">
              <a:avLst/>
            </a:prstGeom>
            <a:noFill/>
            <a:ln w="28575" cmpd="thickThin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036436" y="286495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68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9422"/>
            <a:ext cx="10515600" cy="55975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MY" sz="2000" dirty="0" err="1" smtClean="0"/>
              <a:t>Bagi</a:t>
            </a:r>
            <a:r>
              <a:rPr lang="en-MY" sz="2000" dirty="0" smtClean="0"/>
              <a:t> </a:t>
            </a:r>
            <a:r>
              <a:rPr lang="en-MY" sz="2000" dirty="0" err="1" smtClean="0"/>
              <a:t>Pengguna</a:t>
            </a:r>
            <a:r>
              <a:rPr lang="en-MY" sz="2000" dirty="0" smtClean="0"/>
              <a:t> yang </a:t>
            </a:r>
            <a:r>
              <a:rPr lang="en-MY" sz="2000" dirty="0" err="1" smtClean="0"/>
              <a:t>telah</a:t>
            </a:r>
            <a:r>
              <a:rPr lang="en-MY" sz="2000" dirty="0" smtClean="0"/>
              <a:t> Berjaya, </a:t>
            </a:r>
            <a:r>
              <a:rPr lang="en-MY" sz="2000" dirty="0" err="1" smtClean="0"/>
              <a:t>skrin</a:t>
            </a:r>
            <a:r>
              <a:rPr lang="en-MY" sz="2000" dirty="0" smtClean="0"/>
              <a:t> </a:t>
            </a:r>
            <a:r>
              <a:rPr lang="en-MY" sz="2000" dirty="0" err="1" smtClean="0"/>
              <a:t>akan</a:t>
            </a:r>
            <a:r>
              <a:rPr lang="en-MY" sz="2000" dirty="0" smtClean="0"/>
              <a:t> </a:t>
            </a:r>
            <a:r>
              <a:rPr lang="en-MY" sz="2000" dirty="0" err="1" smtClean="0"/>
              <a:t>memaparkan</a:t>
            </a:r>
            <a:r>
              <a:rPr lang="en-MY" sz="2000" dirty="0" smtClean="0"/>
              <a:t> </a:t>
            </a:r>
            <a:r>
              <a:rPr lang="en-MY" sz="2000" dirty="0" err="1" smtClean="0"/>
              <a:t>maklumat</a:t>
            </a:r>
            <a:r>
              <a:rPr lang="en-MY" sz="2000" dirty="0" smtClean="0"/>
              <a:t> </a:t>
            </a:r>
            <a:r>
              <a:rPr lang="en-MY" sz="2000" dirty="0" err="1" smtClean="0"/>
              <a:t>Pengguna</a:t>
            </a:r>
            <a:r>
              <a:rPr lang="en-MY" sz="2000" dirty="0" smtClean="0"/>
              <a:t> </a:t>
            </a:r>
            <a:r>
              <a:rPr lang="en-MY" sz="2000" dirty="0" err="1" smtClean="0"/>
              <a:t>dan</a:t>
            </a:r>
            <a:r>
              <a:rPr lang="en-MY" sz="2000" dirty="0" smtClean="0"/>
              <a:t> </a:t>
            </a:r>
            <a:r>
              <a:rPr lang="en-MY" sz="2000" dirty="0" err="1" smtClean="0"/>
              <a:t>Katalaluan</a:t>
            </a:r>
            <a:endParaRPr lang="en-MY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MY" sz="2000" dirty="0" err="1" smtClean="0"/>
              <a:t>Seterusnya</a:t>
            </a:r>
            <a:r>
              <a:rPr lang="en-MY" sz="2000" dirty="0" smtClean="0"/>
              <a:t>, </a:t>
            </a:r>
            <a:r>
              <a:rPr lang="en-MY" sz="2000" dirty="0" err="1"/>
              <a:t>k</a:t>
            </a:r>
            <a:r>
              <a:rPr lang="en-MY" sz="2000" dirty="0" err="1" smtClean="0"/>
              <a:t>lik</a:t>
            </a:r>
            <a:r>
              <a:rPr lang="en-MY" sz="2000" dirty="0" smtClean="0"/>
              <a:t> </a:t>
            </a:r>
            <a:r>
              <a:rPr lang="en-MY" sz="2000" dirty="0" err="1" smtClean="0"/>
              <a:t>butang</a:t>
            </a:r>
            <a:r>
              <a:rPr lang="en-MY" sz="2000" dirty="0" smtClean="0"/>
              <a:t> </a:t>
            </a:r>
            <a:r>
              <a:rPr lang="en-MY" sz="2000" b="1" dirty="0" smtClean="0">
                <a:solidFill>
                  <a:srgbClr val="0070C0"/>
                </a:solidFill>
              </a:rPr>
              <a:t>LOGIN</a:t>
            </a:r>
            <a:r>
              <a:rPr lang="en-MY" sz="2000" dirty="0" smtClean="0"/>
              <a:t> </a:t>
            </a:r>
            <a:r>
              <a:rPr lang="en-MY" sz="2000" dirty="0" err="1" smtClean="0"/>
              <a:t>untuk</a:t>
            </a:r>
            <a:r>
              <a:rPr lang="en-MY" sz="2000" dirty="0" smtClean="0"/>
              <a:t> </a:t>
            </a:r>
            <a:r>
              <a:rPr lang="en-MY" sz="2000" dirty="0" err="1" smtClean="0"/>
              <a:t>masuk</a:t>
            </a:r>
            <a:r>
              <a:rPr lang="en-MY" sz="2000" dirty="0" smtClean="0"/>
              <a:t> </a:t>
            </a:r>
            <a:r>
              <a:rPr lang="en-MY" sz="2000" dirty="0" err="1" smtClean="0"/>
              <a:t>ke</a:t>
            </a:r>
            <a:r>
              <a:rPr lang="en-MY" sz="2000" dirty="0" smtClean="0"/>
              <a:t> </a:t>
            </a:r>
            <a:r>
              <a:rPr lang="en-MY" sz="2000" dirty="0" err="1" smtClean="0"/>
              <a:t>dalam</a:t>
            </a:r>
            <a:r>
              <a:rPr lang="en-MY" sz="2000" dirty="0" smtClean="0"/>
              <a:t> </a:t>
            </a:r>
            <a:r>
              <a:rPr lang="en-MY" sz="2000" dirty="0" err="1" smtClean="0"/>
              <a:t>sistem</a:t>
            </a:r>
            <a:endParaRPr lang="en-MY" sz="2000" dirty="0" smtClean="0"/>
          </a:p>
          <a:p>
            <a:endParaRPr lang="en-MY" dirty="0"/>
          </a:p>
          <a:p>
            <a:pPr marL="0" indent="0">
              <a:buNone/>
            </a:pPr>
            <a:endParaRPr lang="en-MY" dirty="0" smtClean="0"/>
          </a:p>
          <a:p>
            <a:endParaRPr lang="en-MY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862" y="1638488"/>
            <a:ext cx="8741757" cy="45384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29700" y="3384222"/>
            <a:ext cx="1395166" cy="4807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30549" y="3736188"/>
            <a:ext cx="522218" cy="3927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11918" y="3975051"/>
            <a:ext cx="2814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400" dirty="0" err="1" smtClean="0"/>
              <a:t>Maklumat</a:t>
            </a:r>
            <a:r>
              <a:rPr lang="en-MY" sz="1400" dirty="0" smtClean="0"/>
              <a:t> </a:t>
            </a:r>
            <a:r>
              <a:rPr lang="en-MY" sz="1400" dirty="0" err="1" smtClean="0"/>
              <a:t>Pengguna</a:t>
            </a:r>
            <a:r>
              <a:rPr lang="en-MY" sz="1400" dirty="0" smtClean="0"/>
              <a:t> </a:t>
            </a:r>
            <a:r>
              <a:rPr lang="en-MY" sz="1400" dirty="0" err="1" smtClean="0"/>
              <a:t>dan</a:t>
            </a:r>
            <a:r>
              <a:rPr lang="en-MY" sz="1400" dirty="0" smtClean="0"/>
              <a:t> </a:t>
            </a:r>
            <a:r>
              <a:rPr lang="en-MY" sz="1400" dirty="0" err="1" smtClean="0"/>
              <a:t>Katalaluan</a:t>
            </a:r>
            <a:endParaRPr lang="en-MY" sz="1400" dirty="0"/>
          </a:p>
        </p:txBody>
      </p:sp>
      <p:sp>
        <p:nvSpPr>
          <p:cNvPr id="11" name="Oval 10"/>
          <p:cNvSpPr/>
          <p:nvPr/>
        </p:nvSpPr>
        <p:spPr>
          <a:xfrm>
            <a:off x="2736567" y="3158816"/>
            <a:ext cx="476400" cy="450812"/>
          </a:xfrm>
          <a:prstGeom prst="ellipse">
            <a:avLst/>
          </a:prstGeom>
          <a:noFill/>
          <a:ln w="28575" cmpd="thickThin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2817539" y="32031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9376601" y="1638488"/>
            <a:ext cx="1046375" cy="3605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MY" sz="1350"/>
          </a:p>
        </p:txBody>
      </p:sp>
      <p:sp>
        <p:nvSpPr>
          <p:cNvPr id="13" name="TextBox 12"/>
          <p:cNvSpPr txBox="1"/>
          <p:nvPr/>
        </p:nvSpPr>
        <p:spPr>
          <a:xfrm>
            <a:off x="10778267" y="2231791"/>
            <a:ext cx="873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400" dirty="0" err="1"/>
              <a:t>Klik</a:t>
            </a:r>
            <a:r>
              <a:rPr lang="en-MY" sz="1400" dirty="0"/>
              <a:t> Login</a:t>
            </a:r>
          </a:p>
        </p:txBody>
      </p:sp>
      <p:sp>
        <p:nvSpPr>
          <p:cNvPr id="14" name="Oval 13"/>
          <p:cNvSpPr/>
          <p:nvPr/>
        </p:nvSpPr>
        <p:spPr>
          <a:xfrm>
            <a:off x="10489714" y="1529856"/>
            <a:ext cx="357300" cy="338109"/>
          </a:xfrm>
          <a:prstGeom prst="ellipse">
            <a:avLst/>
          </a:prstGeom>
          <a:noFill/>
          <a:ln w="28575" cmpd="thickThin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MY" sz="1350"/>
          </a:p>
        </p:txBody>
      </p:sp>
      <p:sp>
        <p:nvSpPr>
          <p:cNvPr id="15" name="TextBox 14"/>
          <p:cNvSpPr txBox="1"/>
          <p:nvPr/>
        </p:nvSpPr>
        <p:spPr>
          <a:xfrm>
            <a:off x="10527941" y="1544099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35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6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0386603" y="2003785"/>
            <a:ext cx="391664" cy="2945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86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1727"/>
            <a:ext cx="10515600" cy="57152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MY" sz="2000" dirty="0" err="1"/>
              <a:t>Pengguna</a:t>
            </a:r>
            <a:r>
              <a:rPr lang="en-MY" sz="2000" dirty="0"/>
              <a:t> </a:t>
            </a:r>
            <a:r>
              <a:rPr lang="en-MY" sz="2000" dirty="0" err="1"/>
              <a:t>dikehendaki</a:t>
            </a:r>
            <a:r>
              <a:rPr lang="en-MY" sz="2000" dirty="0"/>
              <a:t> </a:t>
            </a:r>
            <a:r>
              <a:rPr lang="en-MY" sz="2000" dirty="0" err="1"/>
              <a:t>memasukkan</a:t>
            </a:r>
            <a:r>
              <a:rPr lang="en-MY" sz="2000" dirty="0"/>
              <a:t> ID </a:t>
            </a:r>
            <a:r>
              <a:rPr lang="en-MY" sz="2000" dirty="0" err="1"/>
              <a:t>Pengguna</a:t>
            </a:r>
            <a:r>
              <a:rPr lang="en-MY" sz="2000" dirty="0"/>
              <a:t> (no. </a:t>
            </a:r>
            <a:r>
              <a:rPr lang="en-MY" sz="2000" dirty="0" err="1"/>
              <a:t>kad</a:t>
            </a:r>
            <a:r>
              <a:rPr lang="en-MY" sz="2000" dirty="0"/>
              <a:t> </a:t>
            </a:r>
            <a:r>
              <a:rPr lang="en-MY" sz="2000" dirty="0" err="1"/>
              <a:t>pengenalan</a:t>
            </a:r>
            <a:r>
              <a:rPr lang="en-MY" sz="2000" dirty="0"/>
              <a:t>)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Katalaluan</a:t>
            </a:r>
            <a:r>
              <a:rPr lang="en-MY" sz="2000" dirty="0"/>
              <a:t> (email@4 no. </a:t>
            </a:r>
            <a:r>
              <a:rPr lang="en-MY" sz="2000" dirty="0" err="1"/>
              <a:t>kad</a:t>
            </a:r>
            <a:r>
              <a:rPr lang="en-MY" sz="2000" dirty="0"/>
              <a:t> </a:t>
            </a:r>
            <a:r>
              <a:rPr lang="en-MY" sz="2000" dirty="0" err="1"/>
              <a:t>pengenalan</a:t>
            </a:r>
            <a:r>
              <a:rPr lang="en-MY" sz="2000" dirty="0"/>
              <a:t> </a:t>
            </a:r>
            <a:r>
              <a:rPr lang="en-MY" sz="2000" dirty="0" err="1"/>
              <a:t>terakhir</a:t>
            </a:r>
            <a:r>
              <a:rPr lang="en-MY" sz="20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MY" sz="2000" dirty="0" err="1"/>
              <a:t>Klik</a:t>
            </a:r>
            <a:r>
              <a:rPr lang="en-MY" sz="2000" dirty="0"/>
              <a:t> </a:t>
            </a:r>
            <a:r>
              <a:rPr lang="en-MY" sz="2000" b="1" dirty="0">
                <a:solidFill>
                  <a:srgbClr val="0070C0"/>
                </a:solidFill>
              </a:rPr>
              <a:t>DAFTAR MASUK 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98827" y="1706250"/>
            <a:ext cx="9958857" cy="4625087"/>
            <a:chOff x="1198827" y="1706250"/>
            <a:chExt cx="9958857" cy="46250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8827" y="1706250"/>
              <a:ext cx="9958857" cy="4625087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5973326" y="3938165"/>
              <a:ext cx="941558" cy="4074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6782000" y="4345573"/>
              <a:ext cx="306957" cy="3112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088957" y="4502952"/>
              <a:ext cx="1468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sz="1400" dirty="0" err="1" smtClean="0"/>
                <a:t>Klik</a:t>
              </a:r>
              <a:r>
                <a:rPr lang="en-MY" sz="1400" dirty="0" smtClean="0"/>
                <a:t> </a:t>
              </a:r>
              <a:r>
                <a:rPr lang="en-MY" sz="1400" dirty="0" err="1" smtClean="0"/>
                <a:t>Daftar</a:t>
              </a:r>
              <a:r>
                <a:rPr lang="en-MY" sz="1400" dirty="0" smtClean="0"/>
                <a:t> </a:t>
              </a:r>
              <a:r>
                <a:rPr lang="en-MY" sz="1400" dirty="0" err="1" smtClean="0"/>
                <a:t>Masuk</a:t>
              </a:r>
              <a:endParaRPr lang="en-MY" sz="14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394926" y="3712759"/>
              <a:ext cx="476400" cy="450812"/>
            </a:xfrm>
            <a:prstGeom prst="ellipse">
              <a:avLst/>
            </a:prstGeom>
            <a:noFill/>
            <a:ln w="28575" cmpd="thickThin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75898" y="37570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25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b="1020"/>
          <a:stretch/>
        </p:blipFill>
        <p:spPr>
          <a:xfrm>
            <a:off x="971600" y="1059582"/>
            <a:ext cx="10283872" cy="4399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497687"/>
            <a:ext cx="10283872" cy="338554"/>
          </a:xfrm>
          <a:prstGeom prst="rect">
            <a:avLst/>
          </a:prstGeom>
          <a:solidFill>
            <a:srgbClr val="DC7E7E"/>
          </a:solidFill>
        </p:spPr>
        <p:txBody>
          <a:bodyPr wrap="square" rtlCol="0" anchor="ctr">
            <a:spAutoFit/>
          </a:bodyPr>
          <a:lstStyle/>
          <a:p>
            <a:r>
              <a:rPr lang="en-MY" sz="1600" b="1" dirty="0" smtClean="0"/>
              <a:t>LAMAN UTAMA MODUL PENGGUNA</a:t>
            </a:r>
            <a:endParaRPr lang="en-MY" sz="1600" b="1" dirty="0"/>
          </a:p>
        </p:txBody>
      </p:sp>
    </p:spTree>
    <p:extLst>
      <p:ext uri="{BB962C8B-B14F-4D97-AF65-F5344CB8AC3E}">
        <p14:creationId xmlns:p14="http://schemas.microsoft.com/office/powerpoint/2010/main" val="7705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759</TotalTime>
  <Words>392</Words>
  <Application>Microsoft Office PowerPoint</Application>
  <PresentationFormat>Widescreen</PresentationFormat>
  <Paragraphs>68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맑은 고딕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PENDAFTARAN PENGGUNA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PENGGUNA</dc:title>
  <dc:creator>jpkpc29</dc:creator>
  <cp:lastModifiedBy>User-KSM</cp:lastModifiedBy>
  <cp:revision>54</cp:revision>
  <dcterms:created xsi:type="dcterms:W3CDTF">2018-08-03T01:07:06Z</dcterms:created>
  <dcterms:modified xsi:type="dcterms:W3CDTF">2018-08-30T02:08:38Z</dcterms:modified>
</cp:coreProperties>
</file>